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10" d="100"/>
          <a:sy n="110" d="100"/>
        </p:scale>
        <p:origin x="92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CA70-540A-45AC-AE8B-14430AD8F145}" type="datetimeFigureOut">
              <a:rPr lang="ko-KR" altLang="en-US" smtClean="0"/>
              <a:pPr/>
              <a:t>2017-08-03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4D5A0-60F3-4A55-B9D6-FE6C9BFF758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CA70-540A-45AC-AE8B-14430AD8F145}" type="datetimeFigureOut">
              <a:rPr lang="ko-KR" altLang="en-US" smtClean="0"/>
              <a:pPr/>
              <a:t>2017-08-03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4D5A0-60F3-4A55-B9D6-FE6C9BFF758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49" y="366713"/>
            <a:ext cx="1543051" cy="780097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1" y="366713"/>
            <a:ext cx="4476751" cy="780097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CA70-540A-45AC-AE8B-14430AD8F145}" type="datetimeFigureOut">
              <a:rPr lang="ko-KR" altLang="en-US" smtClean="0"/>
              <a:pPr/>
              <a:t>2017-08-03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4D5A0-60F3-4A55-B9D6-FE6C9BFF758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CA70-540A-45AC-AE8B-14430AD8F145}" type="datetimeFigureOut">
              <a:rPr lang="ko-KR" altLang="en-US" smtClean="0"/>
              <a:pPr/>
              <a:t>2017-08-03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4D5A0-60F3-4A55-B9D6-FE6C9BFF758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CA70-540A-45AC-AE8B-14430AD8F145}" type="datetimeFigureOut">
              <a:rPr lang="ko-KR" altLang="en-US" smtClean="0"/>
              <a:pPr/>
              <a:t>2017-08-03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4D5A0-60F3-4A55-B9D6-FE6C9BFF758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5052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CA70-540A-45AC-AE8B-14430AD8F145}" type="datetimeFigureOut">
              <a:rPr lang="ko-KR" altLang="en-US" smtClean="0"/>
              <a:pPr/>
              <a:t>2017-08-03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4D5A0-60F3-4A55-B9D6-FE6C9BFF758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CA70-540A-45AC-AE8B-14430AD8F145}" type="datetimeFigureOut">
              <a:rPr lang="ko-KR" altLang="en-US" smtClean="0"/>
              <a:pPr/>
              <a:t>2017-08-03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4D5A0-60F3-4A55-B9D6-FE6C9BFF758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CA70-540A-45AC-AE8B-14430AD8F145}" type="datetimeFigureOut">
              <a:rPr lang="ko-KR" altLang="en-US" smtClean="0"/>
              <a:pPr/>
              <a:t>2017-08-03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4D5A0-60F3-4A55-B9D6-FE6C9BFF758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CA70-540A-45AC-AE8B-14430AD8F145}" type="datetimeFigureOut">
              <a:rPr lang="ko-KR" altLang="en-US" smtClean="0"/>
              <a:pPr/>
              <a:t>2017-08-03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4D5A0-60F3-4A55-B9D6-FE6C9BFF758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CA70-540A-45AC-AE8B-14430AD8F145}" type="datetimeFigureOut">
              <a:rPr lang="ko-KR" altLang="en-US" smtClean="0"/>
              <a:pPr/>
              <a:t>2017-08-03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4D5A0-60F3-4A55-B9D6-FE6C9BFF758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CA70-540A-45AC-AE8B-14430AD8F145}" type="datetimeFigureOut">
              <a:rPr lang="ko-KR" altLang="en-US" smtClean="0"/>
              <a:pPr/>
              <a:t>2017-08-03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4D5A0-60F3-4A55-B9D6-FE6C9BFF758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FCA70-540A-45AC-AE8B-14430AD8F145}" type="datetimeFigureOut">
              <a:rPr lang="ko-KR" altLang="en-US" smtClean="0"/>
              <a:pPr/>
              <a:t>2017-08-03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4D5A0-60F3-4A55-B9D6-FE6C9BFF758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phoenixdart.kr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395537" y="1412776"/>
          <a:ext cx="8352931" cy="281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8351"/>
                <a:gridCol w="5184580"/>
              </a:tblGrid>
              <a:tr h="27432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맑은 고딕" pitchFamily="50" charset="-127"/>
                          <a:ea typeface="맑은 고딕" pitchFamily="50" charset="-127"/>
                        </a:rPr>
                        <a:t>구분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맑은 고딕" pitchFamily="50" charset="-127"/>
                          <a:ea typeface="맑은 고딕" pitchFamily="50" charset="-127"/>
                        </a:rPr>
                        <a:t>내용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맑은 고딕" pitchFamily="50" charset="-127"/>
                          <a:ea typeface="맑은 고딕" pitchFamily="50" charset="-127"/>
                        </a:rPr>
                        <a:t>토너먼트 일시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맑은 고딕" pitchFamily="50" charset="-127"/>
                          <a:ea typeface="맑은 고딕" pitchFamily="50" charset="-127"/>
                        </a:rPr>
                        <a:t>토너먼트 진행 장소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432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맑은 고딕" pitchFamily="50" charset="-127"/>
                          <a:ea typeface="맑은 고딕" pitchFamily="50" charset="-127"/>
                        </a:rPr>
                        <a:t>참가 동호회 명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400" dirty="0" smtClean="0">
                          <a:latin typeface="맑은 고딕" pitchFamily="50" charset="-127"/>
                          <a:ea typeface="맑은 고딕" pitchFamily="50" charset="-127"/>
                        </a:rPr>
                        <a:t>우리 동호회 </a:t>
                      </a:r>
                      <a:r>
                        <a:rPr lang="en-US" altLang="ko-KR" sz="1400" dirty="0" smtClean="0">
                          <a:latin typeface="맑은 고딕" pitchFamily="50" charset="-127"/>
                          <a:ea typeface="맑은 고딕" pitchFamily="50" charset="-127"/>
                        </a:rPr>
                        <a:t>: </a:t>
                      </a: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432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 smtClean="0">
                          <a:latin typeface="맑은 고딕" pitchFamily="50" charset="-127"/>
                          <a:ea typeface="맑은 고딕" pitchFamily="50" charset="-127"/>
                        </a:rPr>
                        <a:t>참가 동호회 </a:t>
                      </a:r>
                      <a:r>
                        <a:rPr lang="en-US" altLang="ko-KR" sz="1400" dirty="0" smtClean="0">
                          <a:latin typeface="맑은 고딕" pitchFamily="50" charset="-127"/>
                          <a:ea typeface="맑은 고딕" pitchFamily="50" charset="-127"/>
                        </a:rPr>
                        <a:t>: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432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맑은 고딕" pitchFamily="50" charset="-127"/>
                          <a:ea typeface="맑은 고딕" pitchFamily="50" charset="-127"/>
                        </a:rPr>
                        <a:t>토너먼트 참가인원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400" dirty="0" smtClean="0">
                          <a:latin typeface="맑은 고딕" pitchFamily="50" charset="-127"/>
                          <a:ea typeface="맑은 고딕" pitchFamily="50" charset="-127"/>
                        </a:rPr>
                        <a:t>전체 참가인원 </a:t>
                      </a:r>
                      <a:r>
                        <a:rPr lang="en-US" altLang="ko-KR" sz="1400" dirty="0" smtClean="0">
                          <a:latin typeface="맑은 고딕" pitchFamily="50" charset="-127"/>
                          <a:ea typeface="맑은 고딕" pitchFamily="50" charset="-127"/>
                        </a:rPr>
                        <a:t>: </a:t>
                      </a: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432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 smtClean="0">
                          <a:latin typeface="맑은 고딕" pitchFamily="50" charset="-127"/>
                          <a:ea typeface="맑은 고딕" pitchFamily="50" charset="-127"/>
                        </a:rPr>
                        <a:t>우리 동호회 참가 인원 </a:t>
                      </a:r>
                      <a:r>
                        <a:rPr lang="en-US" altLang="ko-KR" sz="1400" dirty="0" smtClean="0">
                          <a:latin typeface="맑은 고딕" pitchFamily="50" charset="-127"/>
                          <a:ea typeface="맑은 고딕" pitchFamily="50" charset="-127"/>
                        </a:rPr>
                        <a:t>: 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4320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맑은 고딕" pitchFamily="50" charset="-127"/>
                          <a:ea typeface="맑은 고딕" pitchFamily="50" charset="-127"/>
                        </a:rPr>
                        <a:t>우리 동호회 참가자 명단</a:t>
                      </a:r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432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432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21920" marR="12192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95536" y="4581128"/>
            <a:ext cx="83529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dirty="0" smtClean="0"/>
              <a:t>동호회 </a:t>
            </a:r>
            <a:r>
              <a:rPr lang="ko-KR" altLang="en-US" sz="1200" b="1" dirty="0" smtClean="0"/>
              <a:t>이벤트 </a:t>
            </a:r>
            <a:r>
              <a:rPr lang="ko-KR" altLang="en-US" sz="1200" b="1" dirty="0" smtClean="0"/>
              <a:t>등록 양식 활용 방법</a:t>
            </a:r>
            <a:endParaRPr lang="en-US" altLang="ko-KR" sz="1200" b="1" dirty="0" smtClean="0"/>
          </a:p>
          <a:p>
            <a:endParaRPr lang="en-US" altLang="ko-KR" sz="1200" dirty="0" smtClean="0"/>
          </a:p>
          <a:p>
            <a:r>
              <a:rPr lang="en-US" altLang="ko-KR" sz="1200" dirty="0" smtClean="0"/>
              <a:t>  1. </a:t>
            </a:r>
            <a:r>
              <a:rPr lang="ko-KR" altLang="en-US" sz="1200" dirty="0" smtClean="0"/>
              <a:t>토너먼트 시작 전 대진표와 함께 참가 동호회 수 만큼 양식 준비</a:t>
            </a:r>
            <a:r>
              <a:rPr lang="en-US" altLang="ko-KR" sz="1200" dirty="0" smtClean="0"/>
              <a:t>!</a:t>
            </a:r>
          </a:p>
          <a:p>
            <a:r>
              <a:rPr lang="en-US" altLang="ko-KR" sz="1200" dirty="0" smtClean="0"/>
              <a:t>  2. </a:t>
            </a:r>
            <a:r>
              <a:rPr lang="ko-KR" altLang="en-US" sz="1200" dirty="0" smtClean="0"/>
              <a:t>동호회 별로 양식의 내용 작성</a:t>
            </a:r>
            <a:r>
              <a:rPr lang="en-US" altLang="ko-KR" sz="1200" dirty="0" smtClean="0"/>
              <a:t> </a:t>
            </a:r>
            <a:r>
              <a:rPr lang="ko-KR" altLang="en-US" sz="1200" dirty="0" smtClean="0"/>
              <a:t>후 사진</a:t>
            </a:r>
            <a:r>
              <a:rPr lang="en-US" altLang="ko-KR" sz="1200" dirty="0" smtClean="0"/>
              <a:t> </a:t>
            </a:r>
            <a:r>
              <a:rPr lang="ko-KR" altLang="en-US" sz="1200" dirty="0" smtClean="0"/>
              <a:t>촬영</a:t>
            </a:r>
            <a:r>
              <a:rPr lang="en-US" altLang="ko-KR" sz="1200" dirty="0" smtClean="0"/>
              <a:t>!</a:t>
            </a:r>
          </a:p>
          <a:p>
            <a:r>
              <a:rPr lang="en-US" altLang="ko-KR" sz="1200" dirty="0" smtClean="0"/>
              <a:t>  3. </a:t>
            </a:r>
            <a:r>
              <a:rPr lang="ko-KR" altLang="en-US" sz="1200" dirty="0" smtClean="0"/>
              <a:t>토너먼트가 종류 후 단체 사진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대진표 사진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후기와 함께 홈페이지 업로드</a:t>
            </a:r>
            <a:r>
              <a:rPr lang="en-US" altLang="ko-KR" sz="1200" dirty="0" smtClean="0"/>
              <a:t>! </a:t>
            </a:r>
          </a:p>
          <a:p>
            <a:r>
              <a:rPr lang="en-US" altLang="ko-KR" sz="1200" dirty="0"/>
              <a:t> </a:t>
            </a:r>
            <a:r>
              <a:rPr lang="en-US" altLang="ko-KR" sz="1200" dirty="0" smtClean="0"/>
              <a:t>     (PC : </a:t>
            </a:r>
            <a:r>
              <a:rPr lang="en-US" altLang="ko-KR" sz="1200" dirty="0" smtClean="0">
                <a:hlinkClick r:id="rId2"/>
              </a:rPr>
              <a:t>www.phoenixdart.kr</a:t>
            </a:r>
            <a:r>
              <a:rPr lang="en-US" altLang="ko-KR" sz="1200" dirty="0" smtClean="0"/>
              <a:t> </a:t>
            </a:r>
            <a:r>
              <a:rPr lang="ko-KR" altLang="en-US" sz="1200" dirty="0" smtClean="0"/>
              <a:t>또는 </a:t>
            </a:r>
            <a:r>
              <a:rPr lang="en-US" altLang="ko-KR" sz="1200" dirty="0" smtClean="0"/>
              <a:t>Mobile : phoenix dart APP)</a:t>
            </a:r>
            <a:r>
              <a:rPr lang="ko-KR" altLang="en-US" sz="1200" dirty="0" smtClean="0"/>
              <a:t>에서 가능</a:t>
            </a:r>
            <a:endParaRPr lang="en-US" altLang="ko-KR" sz="1200" dirty="0" smtClean="0"/>
          </a:p>
          <a:p>
            <a:endParaRPr lang="en-US" altLang="ko-KR" sz="1200" dirty="0"/>
          </a:p>
          <a:p>
            <a:endParaRPr lang="en-US" altLang="ko-KR" sz="1200" dirty="0" smtClean="0"/>
          </a:p>
          <a:p>
            <a:endParaRPr lang="en-US" altLang="ko-KR" sz="1200" dirty="0" smtClean="0"/>
          </a:p>
          <a:p>
            <a:r>
              <a:rPr lang="en-US" altLang="ko-KR" sz="1200" dirty="0" smtClean="0"/>
              <a:t>  </a:t>
            </a:r>
            <a:r>
              <a:rPr lang="en-US" altLang="ko-KR" sz="1200" dirty="0" smtClean="0">
                <a:latin typeface="맑은 고딕"/>
                <a:ea typeface="맑은 고딕"/>
              </a:rPr>
              <a:t>※  </a:t>
            </a:r>
            <a:r>
              <a:rPr lang="ko-KR" altLang="en-US" sz="1200" dirty="0" smtClean="0">
                <a:latin typeface="맑은 고딕"/>
                <a:ea typeface="맑은 고딕"/>
              </a:rPr>
              <a:t>자세한 내용은 피닉스 홈페이지</a:t>
            </a:r>
            <a:r>
              <a:rPr lang="en-US" altLang="ko-KR" sz="1200" dirty="0" smtClean="0">
                <a:latin typeface="맑은 고딕"/>
                <a:ea typeface="맑은 고딕"/>
              </a:rPr>
              <a:t>(</a:t>
            </a:r>
            <a:r>
              <a:rPr lang="en-US" altLang="ko-KR" sz="1200" dirty="0" smtClean="0">
                <a:latin typeface="맑은 고딕"/>
                <a:ea typeface="맑은 고딕"/>
                <a:hlinkClick r:id="rId2"/>
              </a:rPr>
              <a:t>www.phoenixdart.kr</a:t>
            </a:r>
            <a:r>
              <a:rPr lang="en-US" altLang="ko-KR" sz="1200" dirty="0" smtClean="0">
                <a:latin typeface="맑은 고딕"/>
                <a:ea typeface="맑은 고딕"/>
              </a:rPr>
              <a:t>) </a:t>
            </a:r>
            <a:r>
              <a:rPr lang="ko-KR" altLang="en-US" sz="1200" dirty="0" smtClean="0">
                <a:latin typeface="맑은 고딕"/>
                <a:ea typeface="맑은 고딕"/>
              </a:rPr>
              <a:t>공지 참조</a:t>
            </a:r>
            <a:endParaRPr lang="ko-KR" altLang="en-US" sz="1200" dirty="0"/>
          </a:p>
        </p:txBody>
      </p:sp>
      <p:sp>
        <p:nvSpPr>
          <p:cNvPr id="6" name="직사각형 5"/>
          <p:cNvSpPr/>
          <p:nvPr/>
        </p:nvSpPr>
        <p:spPr>
          <a:xfrm>
            <a:off x="25878" y="24372"/>
            <a:ext cx="9118122" cy="683362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2215565"/>
              </p:ext>
            </p:extLst>
          </p:nvPr>
        </p:nvGraphicFramePr>
        <p:xfrm>
          <a:off x="3491880" y="476672"/>
          <a:ext cx="252028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280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동호회 </a:t>
                      </a:r>
                      <a:r>
                        <a:rPr lang="ko-KR" altLang="en-US" dirty="0" smtClean="0"/>
                        <a:t>이벤트 </a:t>
                      </a:r>
                      <a:r>
                        <a:rPr lang="ko-KR" altLang="en-US" dirty="0" smtClean="0"/>
                        <a:t>등록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" name="그림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5923354"/>
            <a:ext cx="2808312" cy="59676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108</Words>
  <Application>Microsoft Office PowerPoint</Application>
  <PresentationFormat>화면 슬라이드 쇼(4:3)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YJSEO-PC</dc:creator>
  <cp:lastModifiedBy>user</cp:lastModifiedBy>
  <cp:revision>5</cp:revision>
  <dcterms:created xsi:type="dcterms:W3CDTF">2015-08-13T01:41:35Z</dcterms:created>
  <dcterms:modified xsi:type="dcterms:W3CDTF">2017-08-03T07:44:41Z</dcterms:modified>
</cp:coreProperties>
</file>