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7556500" cy="10693400"/>
  <p:embeddedFontLst>
    <p:embeddedFont>
      <p:font typeface="Rix고딕 L" panose="020B0600000101010101" charset="-127"/>
      <p:regular r:id="rId3"/>
    </p:embeddedFont>
    <p:embeddedFont>
      <p:font typeface="Rix고딕 B" panose="020B0600000101010101" charset="-127"/>
      <p:regular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맑은 고딕" panose="020B0503020000020004" pitchFamily="50" charset="-127"/>
      <p:regular r:id="rId9"/>
      <p:bold r:id="rId10"/>
    </p:embeddedFont>
    <p:embeddedFont>
      <p:font typeface="Rix고딕 M" panose="020B0600000101010101" charset="-127"/>
      <p:regular r:id="rId11"/>
    </p:embeddedFont>
    <p:embeddedFont>
      <p:font typeface="Rix고딕 EB" panose="020B0600000101010101" charset="-127"/>
      <p:regular r:id="rId12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576" y="-3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그림 9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" y="1027773"/>
            <a:ext cx="7107776" cy="10058400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651649" y="7886700"/>
            <a:ext cx="6257290" cy="2442845"/>
          </a:xfrm>
          <a:custGeom>
            <a:avLst/>
            <a:gdLst/>
            <a:ahLst/>
            <a:cxnLst/>
            <a:rect l="l" t="t" r="r" b="b"/>
            <a:pathLst>
              <a:path w="6257290" h="2442845">
                <a:moveTo>
                  <a:pt x="0" y="0"/>
                </a:moveTo>
                <a:lnTo>
                  <a:pt x="6256870" y="0"/>
                </a:lnTo>
                <a:lnTo>
                  <a:pt x="6256870" y="2442629"/>
                </a:lnTo>
                <a:lnTo>
                  <a:pt x="0" y="2442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100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51649" y="208343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099">
            <a:solidFill>
              <a:srgbClr val="2E2E2D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37263" y="4547993"/>
            <a:ext cx="49719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*</a:t>
            </a:r>
            <a:r>
              <a:rPr lang="ko-KR" altLang="en-US" sz="1200" spc="-1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주요대회 성적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(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최신 순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.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피닉스다트 공식은 물론 타사 대회 기입 가능</a:t>
            </a:r>
            <a:r>
              <a:rPr sz="1200" spc="-10" dirty="0" smtClean="0">
                <a:solidFill>
                  <a:srgbClr val="49494A"/>
                </a:solidFill>
                <a:latin typeface="+mn-ea"/>
                <a:cs typeface="Rix고딕 M"/>
              </a:rPr>
              <a:t>)</a:t>
            </a:r>
            <a:endParaRPr sz="1200" dirty="0">
              <a:latin typeface="+mn-ea"/>
              <a:cs typeface="Rix고딕 M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157216"/>
              </p:ext>
            </p:extLst>
          </p:nvPr>
        </p:nvGraphicFramePr>
        <p:xfrm>
          <a:off x="646976" y="4819650"/>
          <a:ext cx="6256868" cy="1794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3563"/>
                <a:gridCol w="424541"/>
                <a:gridCol w="2772829"/>
                <a:gridCol w="1086567"/>
                <a:gridCol w="1089368"/>
              </a:tblGrid>
              <a:tr h="358421"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12700">
                      <a:solidFill>
                        <a:srgbClr val="060101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spc="-25" dirty="0" smtClean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대 회 명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성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적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28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1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34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2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37262" y="6719693"/>
            <a:ext cx="218067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*</a:t>
            </a:r>
            <a:r>
              <a:rPr 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주요 경력</a:t>
            </a:r>
            <a:r>
              <a:rPr lang="en-US" altLang="ko-KR" sz="1200" spc="-1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(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아르바이트 가능 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)</a:t>
            </a:r>
            <a:endParaRPr sz="1200" dirty="0">
              <a:latin typeface="+mn-ea"/>
              <a:cs typeface="Rix고딕 M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966127"/>
              </p:ext>
            </p:extLst>
          </p:nvPr>
        </p:nvGraphicFramePr>
        <p:xfrm>
          <a:off x="646976" y="6991350"/>
          <a:ext cx="6256868" cy="71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537"/>
                <a:gridCol w="470832"/>
                <a:gridCol w="479569"/>
                <a:gridCol w="470832"/>
                <a:gridCol w="328433"/>
                <a:gridCol w="3640665"/>
              </a:tblGrid>
              <a:tr h="360536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34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746853" y="351744"/>
            <a:ext cx="2066442" cy="918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95399" y="1353540"/>
            <a:ext cx="4802022" cy="477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 algn="ctr">
              <a:lnSpc>
                <a:spcPct val="100000"/>
              </a:lnSpc>
            </a:pPr>
            <a:r>
              <a:rPr lang="ko-KR" altLang="en-US" sz="2100" b="1" spc="-15" dirty="0" err="1" smtClean="0">
                <a:solidFill>
                  <a:srgbClr val="231F20"/>
                </a:solidFill>
                <a:latin typeface="+mn-ea"/>
                <a:cs typeface="Rix고딕 L"/>
              </a:rPr>
              <a:t>퍼펙트</a:t>
            </a:r>
            <a:r>
              <a:rPr lang="ko-KR" altLang="en-US" sz="2100" b="1" spc="-15" dirty="0" smtClean="0">
                <a:solidFill>
                  <a:srgbClr val="231F20"/>
                </a:solidFill>
                <a:latin typeface="+mn-ea"/>
                <a:cs typeface="Rix고딕 L"/>
              </a:rPr>
              <a:t> 프로 라이선스 서류심사 신청서</a:t>
            </a:r>
            <a:endParaRPr lang="en-US" altLang="ko-KR" sz="2100" b="1" spc="-15" dirty="0" smtClean="0">
              <a:solidFill>
                <a:srgbClr val="231F20"/>
              </a:solidFill>
              <a:latin typeface="+mn-ea"/>
              <a:cs typeface="Rix고딕 L"/>
            </a:endParaRPr>
          </a:p>
          <a:p>
            <a:pPr marL="18415">
              <a:lnSpc>
                <a:spcPct val="100000"/>
              </a:lnSpc>
            </a:pPr>
            <a:r>
              <a:rPr lang="en-US" altLang="ko-KR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2017</a:t>
            </a:r>
            <a:r>
              <a:rPr lang="ko-KR" altLang="en-US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년도 </a:t>
            </a:r>
            <a:r>
              <a:rPr lang="ko-KR" altLang="en-US" sz="1000" spc="-15" dirty="0" err="1" smtClean="0">
                <a:solidFill>
                  <a:srgbClr val="231F20"/>
                </a:solidFill>
                <a:latin typeface="+mn-ea"/>
                <a:cs typeface="Rix고딕 L"/>
              </a:rPr>
              <a:t>퍼펙트</a:t>
            </a:r>
            <a:r>
              <a:rPr lang="ko-KR" altLang="en-US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 코리아 프로선수 등록을 위한 서류 심사를 아래와 같이 신청합니다</a:t>
            </a:r>
            <a:endParaRPr lang="en-US" altLang="ko-KR" sz="1000" spc="-15" dirty="0" smtClean="0">
              <a:solidFill>
                <a:srgbClr val="231F20"/>
              </a:solidFill>
              <a:latin typeface="+mn-ea"/>
              <a:cs typeface="Rix고딕 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2569" y="8135743"/>
            <a:ext cx="53079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1000" dirty="0" err="1" smtClean="0">
                <a:latin typeface="+mn-ea"/>
                <a:cs typeface="Rix고딕 EB"/>
              </a:rPr>
              <a:t>퍼펙트</a:t>
            </a:r>
            <a:r>
              <a:rPr lang="ko-KR" altLang="en-US" sz="1000" dirty="0" smtClean="0">
                <a:latin typeface="+mn-ea"/>
                <a:cs typeface="Rix고딕 EB"/>
              </a:rPr>
              <a:t> 코리아 프로테스트 전형 요강에 따라 프로자격 취득을 위한 서류 심사를 신청합니다</a:t>
            </a:r>
            <a:r>
              <a:rPr lang="en-US" altLang="ko-KR" sz="1000" dirty="0" smtClean="0">
                <a:latin typeface="+mn-ea"/>
                <a:cs typeface="Rix고딕 EB"/>
              </a:rPr>
              <a:t>.</a:t>
            </a:r>
            <a:endParaRPr sz="1000" dirty="0">
              <a:latin typeface="+mn-ea"/>
              <a:cs typeface="Rix고딕 E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95398" y="9808236"/>
            <a:ext cx="504513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서류신청 마감일인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2017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년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8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월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11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일까지 담당자에게 도착하여야 접수가 유효합니다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.</a:t>
            </a:r>
            <a:endParaRPr sz="1050" dirty="0">
              <a:latin typeface="+mn-ea"/>
              <a:cs typeface="Rix고딕 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6652" y="8610120"/>
            <a:ext cx="528394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dirty="0" smtClean="0">
                <a:latin typeface="+mn-ea"/>
                <a:cs typeface="Rix고딕 B"/>
              </a:rPr>
              <a:t>신청일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00430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년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30606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월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60782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20303" y="8610120"/>
            <a:ext cx="41811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 smtClean="0">
                <a:solidFill>
                  <a:srgbClr val="231F20"/>
                </a:solidFill>
                <a:latin typeface="+mn-ea"/>
                <a:cs typeface="Rix고딕 B"/>
              </a:rPr>
              <a:t>성명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35543" y="8610120"/>
            <a:ext cx="4978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 smtClean="0">
                <a:solidFill>
                  <a:srgbClr val="6E6F71"/>
                </a:solidFill>
                <a:latin typeface="+mn-ea"/>
                <a:cs typeface="Rix고딕 B"/>
              </a:rPr>
              <a:t>서</a:t>
            </a:r>
            <a:r>
              <a:rPr lang="ko-KR" altLang="en-US" sz="1200" spc="-30" dirty="0" smtClean="0">
                <a:solidFill>
                  <a:srgbClr val="6E6F71"/>
                </a:solidFill>
                <a:latin typeface="+mn-ea"/>
                <a:cs typeface="Rix고딕 B"/>
              </a:rPr>
              <a:t>서명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81776" y="9202494"/>
            <a:ext cx="980703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lang="ko-KR" altLang="en-US" sz="1050" dirty="0" smtClean="0">
                <a:latin typeface="+mn-ea"/>
                <a:cs typeface="Rix고딕 M"/>
              </a:rPr>
              <a:t>신청서류 체크</a:t>
            </a:r>
            <a:endParaRPr sz="1050" dirty="0">
              <a:latin typeface="+mn-ea"/>
              <a:cs typeface="Rix고딕 M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78443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83150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6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6" y="0"/>
                </a:lnTo>
                <a:lnTo>
                  <a:pt x="114046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05368" y="9196274"/>
            <a:ext cx="4127980" cy="378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35">
              <a:lnSpc>
                <a:spcPct val="117300"/>
              </a:lnSpc>
              <a:tabLst>
                <a:tab pos="2395855" algn="l"/>
              </a:tabLst>
            </a:pP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 여권증명사진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2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(1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부착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, 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첨부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)        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자기소개서</a:t>
            </a:r>
            <a:endParaRPr lang="en-US" altLang="ko-KR" sz="1050" spc="-30" dirty="0" smtClean="0">
              <a:solidFill>
                <a:srgbClr val="231F20"/>
              </a:solidFill>
              <a:latin typeface="+mn-ea"/>
              <a:cs typeface="Rix고딕 M"/>
            </a:endParaRPr>
          </a:p>
          <a:p>
            <a:pPr marR="5080" indent="-635">
              <a:lnSpc>
                <a:spcPct val="117300"/>
              </a:lnSpc>
              <a:tabLst>
                <a:tab pos="2395855" algn="l"/>
              </a:tabLst>
            </a:pPr>
            <a:r>
              <a:rPr lang="en-US" sz="1050" dirty="0" smtClean="0">
                <a:latin typeface="+mn-ea"/>
                <a:cs typeface="Rix고딕 M"/>
              </a:rPr>
              <a:t> </a:t>
            </a:r>
            <a:r>
              <a:rPr lang="ko-KR" altLang="en-US" sz="1050" dirty="0" smtClean="0">
                <a:latin typeface="+mn-ea"/>
                <a:cs typeface="Rix고딕 M"/>
              </a:rPr>
              <a:t>주민등록증 또는 운전면허증 또는 여권 사본 또는 </a:t>
            </a:r>
            <a:r>
              <a:rPr lang="ko-KR" altLang="en-US" sz="1050" dirty="0" smtClean="0">
                <a:latin typeface="+mn-ea"/>
                <a:cs typeface="Rix고딕 M"/>
              </a:rPr>
              <a:t>외국인등록증 </a:t>
            </a:r>
            <a:r>
              <a:rPr lang="en-US" altLang="ko-KR" sz="1050" dirty="0" smtClean="0">
                <a:latin typeface="+mn-ea"/>
                <a:cs typeface="Rix고딕 M"/>
              </a:rPr>
              <a:t>1</a:t>
            </a:r>
            <a:r>
              <a:rPr lang="ko-KR" altLang="en-US" sz="1050" dirty="0" smtClean="0">
                <a:latin typeface="+mn-ea"/>
                <a:cs typeface="Rix고딕 M"/>
              </a:rPr>
              <a:t>부</a:t>
            </a:r>
            <a:endParaRPr sz="1050" dirty="0">
              <a:latin typeface="+mn-ea"/>
              <a:cs typeface="Rix고딕 M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78443" y="942845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51649" y="205422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7541" y="2689602"/>
            <a:ext cx="80068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생년월일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7541" y="3045151"/>
            <a:ext cx="47561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현주소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	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 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7541" y="3413502"/>
            <a:ext cx="47423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mtClean="0">
                <a:latin typeface="+mn-ea"/>
                <a:cs typeface="Rix고딕 B"/>
              </a:rPr>
              <a:t>휴대폰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12032" y="3769051"/>
            <a:ext cx="376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mtClean="0">
                <a:latin typeface="+mn-ea"/>
                <a:cs typeface="Rix고딕 M"/>
              </a:rPr>
              <a:t>상호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7541" y="3769051"/>
            <a:ext cx="2589530" cy="72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dirty="0" smtClean="0">
                <a:latin typeface="+mn-ea"/>
                <a:cs typeface="Rix고딕 B"/>
              </a:rPr>
              <a:t>테스트 신청지역</a:t>
            </a:r>
            <a:endParaRPr sz="1200" dirty="0">
              <a:latin typeface="+mn-ea"/>
              <a:cs typeface="Rix고딕 B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 dirty="0">
              <a:latin typeface="+mn-ea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381125" algn="l"/>
                <a:tab pos="2306955" algn="l"/>
              </a:tabLst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다트경력</a:t>
            </a:r>
            <a:r>
              <a:rPr sz="1200" spc="-25" dirty="0">
                <a:solidFill>
                  <a:srgbClr val="231F20"/>
                </a:solidFill>
                <a:latin typeface="+mn-ea"/>
                <a:cs typeface="Rix고딕 B"/>
              </a:rPr>
              <a:t>	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년</a:t>
            </a: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           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개월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369791" y="3281422"/>
            <a:ext cx="948918" cy="10310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lang="ko-KR" altLang="en-US" sz="1200" spc="-25" dirty="0" err="1" smtClean="0">
                <a:solidFill>
                  <a:srgbClr val="231F20"/>
                </a:solidFill>
                <a:latin typeface="+mn-ea"/>
                <a:cs typeface="Rix고딕 B"/>
              </a:rPr>
              <a:t>이메일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</a:t>
            </a:r>
            <a:endParaRPr lang="en-US" sz="1200" spc="-25" dirty="0" smtClean="0">
              <a:solidFill>
                <a:srgbClr val="231F20"/>
              </a:solidFill>
              <a:latin typeface="+mn-ea"/>
              <a:cs typeface="Rix고딕 B"/>
            </a:endParaRPr>
          </a:p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lang="ko-KR" alt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홈숍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지역</a:t>
            </a:r>
            <a:endParaRPr sz="1200" dirty="0" smtClean="0">
              <a:latin typeface="+mn-ea"/>
              <a:cs typeface="Rix고딕 M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lang="ko-KR" altLang="en-US" sz="1200" dirty="0" err="1" smtClean="0">
                <a:latin typeface="+mn-ea"/>
                <a:cs typeface="Rix고딕 B"/>
              </a:rPr>
              <a:t>피닉스레이팅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44909" y="268960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 </a:t>
            </a: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M"/>
              </a:rPr>
              <a:t>년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6853" y="2689602"/>
            <a:ext cx="51676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r>
              <a:rPr lang="ko-KR" altLang="en-US" sz="1200" spc="-25" dirty="0" err="1">
                <a:solidFill>
                  <a:srgbClr val="231F20"/>
                </a:solidFill>
                <a:latin typeface="+mn-ea"/>
                <a:cs typeface="Rix고딕 M"/>
              </a:rPr>
              <a:t>월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7541" y="2265168"/>
            <a:ext cx="263438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이름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215" dirty="0" smtClean="0">
                <a:solidFill>
                  <a:srgbClr val="231F20"/>
                </a:solidFill>
                <a:latin typeface="+mn-ea"/>
                <a:cs typeface="Rix고딕 B"/>
              </a:rPr>
              <a:t>한글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    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 </a:t>
            </a:r>
            <a:r>
              <a:rPr 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</a:t>
            </a:r>
            <a:r>
              <a:rPr 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38926" y="2265168"/>
            <a:ext cx="230031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영문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r>
              <a:rPr lang="en-US" altLang="ko-KR" sz="1200" dirty="0" smtClean="0">
                <a:latin typeface="+mn-ea"/>
                <a:cs typeface="Rix고딕 M"/>
              </a:rPr>
              <a:t>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</a:t>
            </a:r>
            <a:r>
              <a:rPr lang="en-US" altLang="ko-KR" sz="1200" dirty="0" smtClean="0">
                <a:latin typeface="+mn-ea"/>
                <a:cs typeface="Rix고딕 M"/>
              </a:rPr>
              <a:t>  </a:t>
            </a:r>
            <a:r>
              <a:rPr lang="en-US" altLang="ko-KR" sz="1200" dirty="0" err="1" smtClean="0">
                <a:latin typeface="+mn-ea"/>
                <a:cs typeface="Rix고딕 M"/>
              </a:rPr>
              <a:t>O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lang="en-US" altLang="ko-KR" sz="1200" dirty="0" smtClean="0">
              <a:latin typeface="+mn-ea"/>
              <a:cs typeface="Rix고딕 M"/>
            </a:endParaRPr>
          </a:p>
          <a:p>
            <a:pPr marL="12700"/>
            <a:endParaRPr lang="en-US" altLang="ko-KR" sz="1200" dirty="0" smtClean="0">
              <a:latin typeface="+mn-ea"/>
              <a:cs typeface="Rix고딕 M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51643" y="4043536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51643" y="3689970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1643" y="3325285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51643" y="2966156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51643" y="2607028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186473" y="2608262"/>
            <a:ext cx="0" cy="358775"/>
          </a:xfrm>
          <a:custGeom>
            <a:avLst/>
            <a:gdLst/>
            <a:ahLst/>
            <a:cxnLst/>
            <a:rect l="l" t="t" r="r" b="b"/>
            <a:pathLst>
              <a:path h="358775">
                <a:moveTo>
                  <a:pt x="0" y="0"/>
                </a:moveTo>
                <a:lnTo>
                  <a:pt x="0" y="3587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341928" y="3324225"/>
            <a:ext cx="0" cy="1062990"/>
          </a:xfrm>
          <a:custGeom>
            <a:avLst/>
            <a:gdLst/>
            <a:ahLst/>
            <a:cxnLst/>
            <a:rect l="l" t="t" r="r" b="b"/>
            <a:pathLst>
              <a:path h="1062989">
                <a:moveTo>
                  <a:pt x="0" y="0"/>
                </a:moveTo>
                <a:lnTo>
                  <a:pt x="0" y="106283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407793" y="4044950"/>
            <a:ext cx="0" cy="34099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51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22714" y="2689602"/>
            <a:ext cx="156949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9725" algn="l"/>
                <a:tab pos="836930" algn="l"/>
              </a:tabLst>
            </a:pP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일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	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성별    남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남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9251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218155" y="2723634"/>
            <a:ext cx="1600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dirty="0" smtClean="0">
                <a:latin typeface="+mn-ea"/>
                <a:cs typeface="Rix고딕 M"/>
              </a:rPr>
              <a:t>여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4077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421567" y="4118301"/>
            <a:ext cx="69934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err="1" smtClean="0">
                <a:latin typeface="+mn-ea"/>
                <a:cs typeface="Rix고딕 M"/>
              </a:rPr>
              <a:t>스로우</a:t>
            </a:r>
            <a:r>
              <a:rPr lang="ko-KR" altLang="en-US" sz="1200" dirty="0" smtClean="0">
                <a:latin typeface="+mn-ea"/>
                <a:cs typeface="Rix고딕 M"/>
              </a:rPr>
              <a:t> 좌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1507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43705" y="4118301"/>
            <a:ext cx="1600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M"/>
              </a:rPr>
              <a:t>우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6333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654090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641975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ln w="25400">
            <a:solidFill>
              <a:srgbClr val="2E2E2E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069769" y="2715659"/>
            <a:ext cx="429259" cy="41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15" dirty="0">
                <a:solidFill>
                  <a:srgbClr val="B7B7BA"/>
                </a:solidFill>
                <a:latin typeface="+mn-ea"/>
                <a:cs typeface="Rix고딕 L"/>
              </a:rPr>
              <a:t>여권사진  3.5X4.5</a:t>
            </a:r>
            <a:endParaRPr sz="900">
              <a:latin typeface="+mn-ea"/>
              <a:cs typeface="Rix고딕 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6551" y="3365500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 @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27325" y="3367897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O1O – OOOO - OOOO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00209" y="3746500"/>
            <a:ext cx="1497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76834" y="3719065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64754" y="3731248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73287" y="407824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01466" y="407183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387850" y="4085245"/>
            <a:ext cx="964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  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3" name="object 30"/>
          <p:cNvSpPr txBox="1"/>
          <p:nvPr/>
        </p:nvSpPr>
        <p:spPr>
          <a:xfrm>
            <a:off x="1798147" y="860103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4" name="object 30"/>
          <p:cNvSpPr txBox="1"/>
          <p:nvPr/>
        </p:nvSpPr>
        <p:spPr>
          <a:xfrm>
            <a:off x="2663485" y="860635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5" name="object 30"/>
          <p:cNvSpPr txBox="1"/>
          <p:nvPr/>
        </p:nvSpPr>
        <p:spPr>
          <a:xfrm>
            <a:off x="3295268" y="8611154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6" name="object 30"/>
          <p:cNvSpPr txBox="1"/>
          <p:nvPr/>
        </p:nvSpPr>
        <p:spPr>
          <a:xfrm>
            <a:off x="4545871" y="860875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7" name="object 30"/>
          <p:cNvSpPr txBox="1"/>
          <p:nvPr/>
        </p:nvSpPr>
        <p:spPr>
          <a:xfrm>
            <a:off x="765377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8" name="object 30"/>
          <p:cNvSpPr txBox="1"/>
          <p:nvPr/>
        </p:nvSpPr>
        <p:spPr>
          <a:xfrm>
            <a:off x="1411482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9" name="object 30"/>
          <p:cNvSpPr txBox="1"/>
          <p:nvPr/>
        </p:nvSpPr>
        <p:spPr>
          <a:xfrm>
            <a:off x="2408100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0" name="object 30"/>
          <p:cNvSpPr txBox="1"/>
          <p:nvPr/>
        </p:nvSpPr>
        <p:spPr>
          <a:xfrm>
            <a:off x="2817936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1" name="object 30"/>
          <p:cNvSpPr txBox="1"/>
          <p:nvPr/>
        </p:nvSpPr>
        <p:spPr>
          <a:xfrm>
            <a:off x="765377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2" name="object 30"/>
          <p:cNvSpPr txBox="1"/>
          <p:nvPr/>
        </p:nvSpPr>
        <p:spPr>
          <a:xfrm>
            <a:off x="1411482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3" name="object 30"/>
          <p:cNvSpPr txBox="1"/>
          <p:nvPr/>
        </p:nvSpPr>
        <p:spPr>
          <a:xfrm>
            <a:off x="2408100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4" name="object 30"/>
          <p:cNvSpPr txBox="1"/>
          <p:nvPr/>
        </p:nvSpPr>
        <p:spPr>
          <a:xfrm>
            <a:off x="2817936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5" name="object 30"/>
          <p:cNvSpPr txBox="1"/>
          <p:nvPr/>
        </p:nvSpPr>
        <p:spPr>
          <a:xfrm>
            <a:off x="730614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6" name="object 30"/>
          <p:cNvSpPr txBox="1"/>
          <p:nvPr/>
        </p:nvSpPr>
        <p:spPr>
          <a:xfrm>
            <a:off x="1473486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7" name="object 30"/>
          <p:cNvSpPr txBox="1"/>
          <p:nvPr/>
        </p:nvSpPr>
        <p:spPr>
          <a:xfrm>
            <a:off x="730588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8" name="object 30"/>
          <p:cNvSpPr txBox="1"/>
          <p:nvPr/>
        </p:nvSpPr>
        <p:spPr>
          <a:xfrm>
            <a:off x="1473460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9" name="object 30"/>
          <p:cNvSpPr txBox="1"/>
          <p:nvPr/>
        </p:nvSpPr>
        <p:spPr>
          <a:xfrm>
            <a:off x="729287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0" name="object 30"/>
          <p:cNvSpPr txBox="1"/>
          <p:nvPr/>
        </p:nvSpPr>
        <p:spPr>
          <a:xfrm>
            <a:off x="1472159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1" name="object 30"/>
          <p:cNvSpPr txBox="1"/>
          <p:nvPr/>
        </p:nvSpPr>
        <p:spPr>
          <a:xfrm>
            <a:off x="729261" y="63224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2" name="object 30"/>
          <p:cNvSpPr txBox="1"/>
          <p:nvPr/>
        </p:nvSpPr>
        <p:spPr>
          <a:xfrm>
            <a:off x="1472133" y="63224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3" name="object 30"/>
          <p:cNvSpPr txBox="1"/>
          <p:nvPr/>
        </p:nvSpPr>
        <p:spPr>
          <a:xfrm>
            <a:off x="2011402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4" name="object 30"/>
          <p:cNvSpPr txBox="1"/>
          <p:nvPr/>
        </p:nvSpPr>
        <p:spPr>
          <a:xfrm>
            <a:off x="2011402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5" name="object 30"/>
          <p:cNvSpPr txBox="1"/>
          <p:nvPr/>
        </p:nvSpPr>
        <p:spPr>
          <a:xfrm>
            <a:off x="2011402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6" name="object 30"/>
          <p:cNvSpPr txBox="1"/>
          <p:nvPr/>
        </p:nvSpPr>
        <p:spPr>
          <a:xfrm>
            <a:off x="2010139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7" name="object 30"/>
          <p:cNvSpPr txBox="1"/>
          <p:nvPr/>
        </p:nvSpPr>
        <p:spPr>
          <a:xfrm>
            <a:off x="4813295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8" name="object 30"/>
          <p:cNvSpPr txBox="1"/>
          <p:nvPr/>
        </p:nvSpPr>
        <p:spPr>
          <a:xfrm>
            <a:off x="4813295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9" name="object 30"/>
          <p:cNvSpPr txBox="1"/>
          <p:nvPr/>
        </p:nvSpPr>
        <p:spPr>
          <a:xfrm>
            <a:off x="4813295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0" name="object 30"/>
          <p:cNvSpPr txBox="1"/>
          <p:nvPr/>
        </p:nvSpPr>
        <p:spPr>
          <a:xfrm>
            <a:off x="4812032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1" name="object 30"/>
          <p:cNvSpPr txBox="1"/>
          <p:nvPr/>
        </p:nvSpPr>
        <p:spPr>
          <a:xfrm>
            <a:off x="3319547" y="707633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2" name="object 30"/>
          <p:cNvSpPr txBox="1"/>
          <p:nvPr/>
        </p:nvSpPr>
        <p:spPr>
          <a:xfrm>
            <a:off x="3315100" y="7423477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3" name="object 30"/>
          <p:cNvSpPr txBox="1"/>
          <p:nvPr/>
        </p:nvSpPr>
        <p:spPr>
          <a:xfrm>
            <a:off x="1181776" y="3050978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199</Words>
  <Application>Microsoft Office PowerPoint</Application>
  <PresentationFormat>사용자 지정</PresentationFormat>
  <Paragraphs>94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Rix고딕 L</vt:lpstr>
      <vt:lpstr>Rix고딕 B</vt:lpstr>
      <vt:lpstr>Calibri</vt:lpstr>
      <vt:lpstr>맑은 고딕</vt:lpstr>
      <vt:lpstr>Rix고딕 M</vt:lpstr>
      <vt:lpstr>Rix고딕 EB</vt:lpstr>
      <vt:lpstr>Times New Roman</vt:lpstr>
      <vt:lpstr>Office Theme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퍼펙트 참가신청서</dc:title>
  <dc:creator>ssoon</dc:creator>
  <cp:lastModifiedBy>user</cp:lastModifiedBy>
  <cp:revision>39</cp:revision>
  <dcterms:created xsi:type="dcterms:W3CDTF">2016-12-27T14:41:12Z</dcterms:created>
  <dcterms:modified xsi:type="dcterms:W3CDTF">2017-08-09T02:30:14Z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2016-12-27T00:00:00Z</vt:filetime>
  </property>
  <property fmtid="{D5CDD505-2E9C-101B-9397-08002B2CF9AE}" pid="3" name="Creator">
    <vt:lpwstr>Adobe Illustrator CC 2017 (Windows)</vt:lpwstr>
  </property>
  <property fmtid="{D5CDD505-2E9C-101B-9397-08002B2CF9AE}" pid="4" name="LastSaved">
    <vt:filetime>2016-12-27T00:00:00Z</vt:filetime>
  </property>
</Properties>
</file>