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</p:sldIdLst>
  <p:sldSz cx="7556500" cy="10693400"/>
  <p:notesSz cx="7556500" cy="10693400"/>
  <p:embeddedFontLst>
    <p:embeddedFont>
      <p:font typeface="맑은 고딕" panose="020B0503020000020004" pitchFamily="50" charset="-127"/>
      <p:regular r:id="rId3"/>
      <p:bold r:id="rId4"/>
    </p:embeddedFont>
    <p:embeddedFont>
      <p:font typeface="Calibri" panose="020F0502020204030204" pitchFamily="34" charset="0"/>
      <p:regular r:id="rId5"/>
      <p:bold r:id="rId6"/>
      <p:italic r:id="rId7"/>
      <p:boldItalic r:id="rId8"/>
    </p:embeddedFont>
    <p:embeddedFont>
      <p:font typeface="Rix고딕 L" panose="020B0600000101010101" charset="-127"/>
      <p:regular r:id="rId9"/>
    </p:embeddedFont>
    <p:embeddedFont>
      <p:font typeface="Rix고딕 M" panose="020B0600000101010101" charset="-127"/>
      <p:regular r:id="rId10"/>
    </p:embeddedFont>
    <p:embeddedFont>
      <p:font typeface="Rix고딕 EB" panose="020B0600000101010101" charset="-127"/>
      <p:regular r:id="rId11"/>
    </p:embeddedFont>
    <p:embeddedFont>
      <p:font typeface="Rix고딕 B" panose="020B0600000101010101" charset="-127"/>
      <p:regular r:id="rId12"/>
    </p:embeddedFont>
  </p:embeddedFontLst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1" d="100"/>
          <a:sy n="71" d="100"/>
        </p:scale>
        <p:origin x="3108" y="-6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6.fntdata"/><Relationship Id="rId13" Type="http://schemas.openxmlformats.org/officeDocument/2006/relationships/presProps" Target="presProps.xml"/><Relationship Id="rId3" Type="http://schemas.openxmlformats.org/officeDocument/2006/relationships/font" Target="fonts/font1.fntdata"/><Relationship Id="rId7" Type="http://schemas.openxmlformats.org/officeDocument/2006/relationships/font" Target="fonts/font5.fntdata"/><Relationship Id="rId12" Type="http://schemas.openxmlformats.org/officeDocument/2006/relationships/font" Target="fonts/font10.fntdata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4.fntdata"/><Relationship Id="rId11" Type="http://schemas.openxmlformats.org/officeDocument/2006/relationships/font" Target="fonts/font9.fntdata"/><Relationship Id="rId5" Type="http://schemas.openxmlformats.org/officeDocument/2006/relationships/font" Target="fonts/font3.fntdata"/><Relationship Id="rId15" Type="http://schemas.openxmlformats.org/officeDocument/2006/relationships/theme" Target="theme/theme1.xml"/><Relationship Id="rId10" Type="http://schemas.openxmlformats.org/officeDocument/2006/relationships/font" Target="fonts/font8.fntdata"/><Relationship Id="rId4" Type="http://schemas.openxmlformats.org/officeDocument/2006/relationships/font" Target="fonts/font2.fntdata"/><Relationship Id="rId9" Type="http://schemas.openxmlformats.org/officeDocument/2006/relationships/font" Target="fonts/font7.fntdata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11/3/2017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11/3/2017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11/3/2017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11/3/2017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11/3/2017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11/3/2017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7" name="그림 9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2" y="1027773"/>
            <a:ext cx="7107776" cy="10058400"/>
          </a:xfrm>
          <a:prstGeom prst="rect">
            <a:avLst/>
          </a:prstGeom>
        </p:spPr>
      </p:pic>
      <p:sp>
        <p:nvSpPr>
          <p:cNvPr id="8" name="object 8"/>
          <p:cNvSpPr/>
          <p:nvPr/>
        </p:nvSpPr>
        <p:spPr>
          <a:xfrm>
            <a:off x="651649" y="7886700"/>
            <a:ext cx="6257290" cy="2442845"/>
          </a:xfrm>
          <a:custGeom>
            <a:avLst/>
            <a:gdLst/>
            <a:ahLst/>
            <a:cxnLst/>
            <a:rect l="l" t="t" r="r" b="b"/>
            <a:pathLst>
              <a:path w="6257290" h="2442845">
                <a:moveTo>
                  <a:pt x="0" y="0"/>
                </a:moveTo>
                <a:lnTo>
                  <a:pt x="6256870" y="0"/>
                </a:lnTo>
                <a:lnTo>
                  <a:pt x="6256870" y="2442629"/>
                </a:lnTo>
                <a:lnTo>
                  <a:pt x="0" y="2442629"/>
                </a:lnTo>
                <a:lnTo>
                  <a:pt x="0" y="0"/>
                </a:lnTo>
                <a:close/>
              </a:path>
            </a:pathLst>
          </a:custGeom>
          <a:solidFill>
            <a:schemeClr val="accent6">
              <a:lumMod val="20000"/>
              <a:lumOff val="80000"/>
              <a:alpha val="41000"/>
            </a:schemeClr>
          </a:solidFill>
          <a:ln w="38100">
            <a:solidFill>
              <a:srgbClr val="060101"/>
            </a:solidFill>
          </a:ln>
        </p:spPr>
        <p:txBody>
          <a:bodyPr wrap="square" lIns="0" tIns="0" rIns="0" bIns="0" rtlCol="0"/>
          <a:lstStyle/>
          <a:p>
            <a:endParaRPr>
              <a:latin typeface="+mn-ea"/>
            </a:endParaRPr>
          </a:p>
        </p:txBody>
      </p:sp>
      <p:sp>
        <p:nvSpPr>
          <p:cNvPr id="34" name="object 34"/>
          <p:cNvSpPr/>
          <p:nvPr/>
        </p:nvSpPr>
        <p:spPr>
          <a:xfrm>
            <a:off x="651649" y="2083435"/>
            <a:ext cx="6257290" cy="2348865"/>
          </a:xfrm>
          <a:custGeom>
            <a:avLst/>
            <a:gdLst/>
            <a:ahLst/>
            <a:cxnLst/>
            <a:rect l="l" t="t" r="r" b="b"/>
            <a:pathLst>
              <a:path w="6257290" h="2348865">
                <a:moveTo>
                  <a:pt x="0" y="0"/>
                </a:moveTo>
                <a:lnTo>
                  <a:pt x="6256870" y="0"/>
                </a:lnTo>
                <a:lnTo>
                  <a:pt x="6256870" y="2348445"/>
                </a:lnTo>
                <a:lnTo>
                  <a:pt x="0" y="2348445"/>
                </a:lnTo>
                <a:lnTo>
                  <a:pt x="0" y="0"/>
                </a:lnTo>
                <a:close/>
              </a:path>
            </a:pathLst>
          </a:custGeom>
          <a:solidFill>
            <a:schemeClr val="accent6">
              <a:lumMod val="20000"/>
              <a:lumOff val="80000"/>
              <a:alpha val="41000"/>
            </a:schemeClr>
          </a:solidFill>
          <a:ln w="38099">
            <a:solidFill>
              <a:srgbClr val="2E2E2D"/>
            </a:solidFill>
          </a:ln>
        </p:spPr>
        <p:txBody>
          <a:bodyPr wrap="square" lIns="0" tIns="0" rIns="0" bIns="0" rtlCol="0"/>
          <a:lstStyle/>
          <a:p>
            <a:endParaRPr>
              <a:latin typeface="+mn-ea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637263" y="4547993"/>
            <a:ext cx="4971970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spc="-15" dirty="0" smtClean="0">
                <a:solidFill>
                  <a:srgbClr val="231F20"/>
                </a:solidFill>
                <a:latin typeface="+mn-ea"/>
                <a:cs typeface="Rix고딕 B"/>
              </a:rPr>
              <a:t>*</a:t>
            </a:r>
            <a:r>
              <a:rPr lang="ko-KR" altLang="en-US" sz="1200" spc="-15" dirty="0">
                <a:solidFill>
                  <a:srgbClr val="231F20"/>
                </a:solidFill>
                <a:latin typeface="+mn-ea"/>
                <a:cs typeface="Rix고딕 B"/>
              </a:rPr>
              <a:t> </a:t>
            </a:r>
            <a:r>
              <a:rPr lang="ko-KR" altLang="en-US" sz="1200" spc="-15" dirty="0" smtClean="0">
                <a:solidFill>
                  <a:srgbClr val="231F20"/>
                </a:solidFill>
                <a:latin typeface="+mn-ea"/>
                <a:cs typeface="Rix고딕 B"/>
              </a:rPr>
              <a:t>주요대회 성적</a:t>
            </a:r>
            <a:r>
              <a:rPr lang="en-US" altLang="ko-KR" sz="1200" spc="-15" dirty="0" smtClean="0">
                <a:solidFill>
                  <a:srgbClr val="231F20"/>
                </a:solidFill>
                <a:latin typeface="+mn-ea"/>
                <a:cs typeface="Rix고딕 B"/>
              </a:rPr>
              <a:t>( </a:t>
            </a:r>
            <a:r>
              <a:rPr lang="ko-KR" altLang="en-US" sz="1200" spc="-15" dirty="0" smtClean="0">
                <a:solidFill>
                  <a:srgbClr val="231F20"/>
                </a:solidFill>
                <a:latin typeface="+mn-ea"/>
                <a:cs typeface="Rix고딕 B"/>
              </a:rPr>
              <a:t>최신 순</a:t>
            </a:r>
            <a:r>
              <a:rPr lang="en-US" altLang="ko-KR" sz="1200" spc="-15" dirty="0" smtClean="0">
                <a:solidFill>
                  <a:srgbClr val="231F20"/>
                </a:solidFill>
                <a:latin typeface="+mn-ea"/>
                <a:cs typeface="Rix고딕 B"/>
              </a:rPr>
              <a:t>. </a:t>
            </a:r>
            <a:r>
              <a:rPr lang="ko-KR" altLang="en-US" sz="1200" spc="-15" dirty="0" smtClean="0">
                <a:solidFill>
                  <a:srgbClr val="231F20"/>
                </a:solidFill>
                <a:latin typeface="+mn-ea"/>
                <a:cs typeface="Rix고딕 B"/>
              </a:rPr>
              <a:t>피닉스다트 공식은 물론 타사 대회 기입 가능</a:t>
            </a:r>
            <a:r>
              <a:rPr sz="1200" spc="-10" dirty="0" smtClean="0">
                <a:solidFill>
                  <a:srgbClr val="49494A"/>
                </a:solidFill>
                <a:latin typeface="+mn-ea"/>
                <a:cs typeface="Rix고딕 M"/>
              </a:rPr>
              <a:t>)</a:t>
            </a:r>
            <a:endParaRPr sz="1200" dirty="0">
              <a:latin typeface="+mn-ea"/>
              <a:cs typeface="Rix고딕 M"/>
            </a:endParaRPr>
          </a:p>
        </p:txBody>
      </p:sp>
      <p:graphicFrame>
        <p:nvGraphicFramePr>
          <p:cNvPr id="3" name="object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62823523"/>
              </p:ext>
            </p:extLst>
          </p:nvPr>
        </p:nvGraphicFramePr>
        <p:xfrm>
          <a:off x="646976" y="4819650"/>
          <a:ext cx="6256868" cy="1794926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83563"/>
                <a:gridCol w="424541"/>
                <a:gridCol w="2772829"/>
                <a:gridCol w="1086567"/>
                <a:gridCol w="1089368"/>
              </a:tblGrid>
              <a:tr h="358421">
                <a:tc gridSpan="2">
                  <a:txBody>
                    <a:bodyPr/>
                    <a:lstStyle/>
                    <a:p>
                      <a:endParaRPr sz="1200" dirty="0">
                        <a:latin typeface="Rix고딕 M"/>
                        <a:cs typeface="Rix고딕 M"/>
                      </a:endParaRPr>
                    </a:p>
                  </a:txBody>
                  <a:tcPr marL="0" marR="0" marT="0" marB="0">
                    <a:lnL w="12700">
                      <a:solidFill>
                        <a:srgbClr val="060101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12700">
                      <a:solidFill>
                        <a:srgbClr val="060101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95"/>
                        </a:spcBef>
                      </a:pPr>
                      <a:r>
                        <a:rPr lang="ko-KR" altLang="en-US" sz="1200" spc="-25" dirty="0" smtClean="0">
                          <a:solidFill>
                            <a:srgbClr val="231F20"/>
                          </a:solidFill>
                          <a:latin typeface="Rix고딕 B"/>
                          <a:cs typeface="Rix고딕 B"/>
                        </a:rPr>
                        <a:t>대 회 명</a:t>
                      </a:r>
                      <a:endParaRPr sz="1200" dirty="0">
                        <a:latin typeface="Rix고딕 B"/>
                        <a:cs typeface="Rix고딕 B"/>
                      </a:endParaRPr>
                    </a:p>
                  </a:txBody>
                  <a:tcPr marL="0" marR="0" marT="6286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12700">
                      <a:solidFill>
                        <a:srgbClr val="060101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71120" algn="r">
                        <a:lnSpc>
                          <a:spcPct val="100000"/>
                        </a:lnSpc>
                        <a:spcBef>
                          <a:spcPts val="495"/>
                        </a:spcBef>
                      </a:pPr>
                      <a:r>
                        <a:rPr lang="ko-KR" altLang="en-US" sz="1200" dirty="0">
                          <a:solidFill>
                            <a:srgbClr val="231F20"/>
                          </a:solidFill>
                          <a:latin typeface="Rix고딕 B"/>
                          <a:cs typeface="Rix고딕 B"/>
                        </a:rPr>
                        <a:t>성</a:t>
                      </a:r>
                      <a:endParaRPr sz="1200" dirty="0">
                        <a:latin typeface="Rix고딕 B"/>
                        <a:cs typeface="Rix고딕 B"/>
                      </a:endParaRPr>
                    </a:p>
                  </a:txBody>
                  <a:tcPr marL="0" marR="0" marT="62865" marB="0">
                    <a:lnL w="6350">
                      <a:solidFill>
                        <a:srgbClr val="231F20"/>
                      </a:solidFill>
                      <a:prstDash val="solid"/>
                    </a:lnL>
                    <a:lnT w="12700">
                      <a:solidFill>
                        <a:srgbClr val="060101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8740">
                        <a:lnSpc>
                          <a:spcPct val="100000"/>
                        </a:lnSpc>
                        <a:spcBef>
                          <a:spcPts val="495"/>
                        </a:spcBef>
                      </a:pPr>
                      <a:r>
                        <a:rPr lang="ko-KR" altLang="en-US" sz="1200" dirty="0">
                          <a:solidFill>
                            <a:srgbClr val="231F20"/>
                          </a:solidFill>
                          <a:latin typeface="Rix고딕 B"/>
                          <a:cs typeface="Rix고딕 B"/>
                        </a:rPr>
                        <a:t>적</a:t>
                      </a:r>
                      <a:endParaRPr sz="1200" dirty="0">
                        <a:latin typeface="Rix고딕 B"/>
                        <a:cs typeface="Rix고딕 B"/>
                      </a:endParaRPr>
                    </a:p>
                  </a:txBody>
                  <a:tcPr marL="0" marR="0" marT="62865" marB="0">
                    <a:lnR w="12700">
                      <a:solidFill>
                        <a:srgbClr val="060101"/>
                      </a:solidFill>
                      <a:prstDash val="solid"/>
                    </a:lnR>
                    <a:lnT w="12700">
                      <a:solidFill>
                        <a:srgbClr val="060101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</a:tr>
              <a:tr h="359128">
                <a:tc>
                  <a:txBody>
                    <a:bodyPr/>
                    <a:lstStyle/>
                    <a:p>
                      <a:pPr marR="189865" algn="r">
                        <a:lnSpc>
                          <a:spcPct val="100000"/>
                        </a:lnSpc>
                        <a:spcBef>
                          <a:spcPts val="630"/>
                        </a:spcBef>
                      </a:pPr>
                      <a:r>
                        <a:rPr sz="1200" dirty="0" smtClean="0">
                          <a:solidFill>
                            <a:srgbClr val="231F20"/>
                          </a:solidFill>
                          <a:latin typeface="Rix고딕 M"/>
                          <a:cs typeface="Rix고딕 M"/>
                        </a:rPr>
                        <a:t>년</a:t>
                      </a:r>
                      <a:endParaRPr sz="1200" dirty="0">
                        <a:latin typeface="Rix고딕 M"/>
                        <a:cs typeface="Rix고딕 M"/>
                      </a:endParaRPr>
                    </a:p>
                  </a:txBody>
                  <a:tcPr marL="0" marR="0" marT="80010" marB="0">
                    <a:lnL w="12700">
                      <a:solidFill>
                        <a:srgbClr val="060101"/>
                      </a:solidFill>
                      <a:prstDash val="solid"/>
                    </a:lnL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81280" algn="r">
                        <a:lnSpc>
                          <a:spcPct val="100000"/>
                        </a:lnSpc>
                        <a:spcBef>
                          <a:spcPts val="630"/>
                        </a:spcBef>
                      </a:pPr>
                      <a:r>
                        <a:rPr lang="ko-KR" altLang="en-US" sz="1200" dirty="0">
                          <a:solidFill>
                            <a:srgbClr val="231F20"/>
                          </a:solidFill>
                          <a:latin typeface="Rix고딕 M"/>
                          <a:cs typeface="Rix고딕 M"/>
                        </a:rPr>
                        <a:t>월</a:t>
                      </a:r>
                      <a:endParaRPr sz="1200" dirty="0">
                        <a:latin typeface="Rix고딕 M"/>
                        <a:cs typeface="Rix고딕 M"/>
                      </a:endParaRPr>
                    </a:p>
                  </a:txBody>
                  <a:tcPr marL="0" marR="0" marT="80010" marB="0"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200" dirty="0">
                        <a:latin typeface="Rix고딕 M"/>
                        <a:cs typeface="Rix고딕 M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endParaRPr sz="1200" dirty="0">
                        <a:latin typeface="Rix고딕 M"/>
                        <a:cs typeface="Rix고딕 M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12700">
                      <a:solidFill>
                        <a:srgbClr val="060101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</a:tr>
              <a:tr h="359121">
                <a:tc>
                  <a:txBody>
                    <a:bodyPr/>
                    <a:lstStyle/>
                    <a:p>
                      <a:pPr marR="189865" algn="r">
                        <a:lnSpc>
                          <a:spcPct val="100000"/>
                        </a:lnSpc>
                        <a:spcBef>
                          <a:spcPts val="600"/>
                        </a:spcBef>
                      </a:pPr>
                      <a:r>
                        <a:rPr lang="ko-KR" altLang="en-US" sz="1200" dirty="0" smtClean="0">
                          <a:solidFill>
                            <a:srgbClr val="231F20"/>
                          </a:solidFill>
                          <a:latin typeface="Rix고딕 M"/>
                          <a:cs typeface="Rix고딕 M"/>
                        </a:rPr>
                        <a:t>년</a:t>
                      </a:r>
                      <a:endParaRPr sz="1200" dirty="0">
                        <a:latin typeface="Rix고딕 M"/>
                        <a:cs typeface="Rix고딕 M"/>
                      </a:endParaRPr>
                    </a:p>
                  </a:txBody>
                  <a:tcPr marL="0" marR="0" marT="76200" marB="0">
                    <a:lnL w="12700">
                      <a:solidFill>
                        <a:srgbClr val="060101"/>
                      </a:solidFill>
                      <a:prstDash val="solid"/>
                    </a:lnL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81280" algn="r">
                        <a:lnSpc>
                          <a:spcPct val="100000"/>
                        </a:lnSpc>
                        <a:spcBef>
                          <a:spcPts val="600"/>
                        </a:spcBef>
                      </a:pPr>
                      <a:r>
                        <a:rPr lang="ko-KR" altLang="en-US" sz="1200" dirty="0">
                          <a:solidFill>
                            <a:srgbClr val="231F20"/>
                          </a:solidFill>
                          <a:latin typeface="Rix고딕 M"/>
                          <a:cs typeface="Rix고딕 M"/>
                        </a:rPr>
                        <a:t>월</a:t>
                      </a:r>
                      <a:endParaRPr sz="1200" dirty="0">
                        <a:latin typeface="Rix고딕 M"/>
                        <a:cs typeface="Rix고딕 M"/>
                      </a:endParaRPr>
                    </a:p>
                  </a:txBody>
                  <a:tcPr marL="0" marR="0" marT="76200" marB="0"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200" dirty="0">
                        <a:latin typeface="Rix고딕 M"/>
                        <a:cs typeface="Rix고딕 M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endParaRPr sz="1200" dirty="0">
                        <a:latin typeface="Rix고딕 M"/>
                        <a:cs typeface="Rix고딕 M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12700">
                      <a:solidFill>
                        <a:srgbClr val="060101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</a:tr>
              <a:tr h="359134">
                <a:tc>
                  <a:txBody>
                    <a:bodyPr/>
                    <a:lstStyle/>
                    <a:p>
                      <a:pPr marR="189865" algn="r">
                        <a:lnSpc>
                          <a:spcPct val="100000"/>
                        </a:lnSpc>
                        <a:spcBef>
                          <a:spcPts val="605"/>
                        </a:spcBef>
                      </a:pPr>
                      <a:r>
                        <a:rPr lang="ko-KR" altLang="en-US" sz="1200" dirty="0">
                          <a:solidFill>
                            <a:srgbClr val="231F20"/>
                          </a:solidFill>
                          <a:latin typeface="Rix고딕 M"/>
                          <a:cs typeface="Rix고딕 M"/>
                        </a:rPr>
                        <a:t>년</a:t>
                      </a:r>
                      <a:endParaRPr sz="1200" dirty="0">
                        <a:latin typeface="Rix고딕 M"/>
                        <a:cs typeface="Rix고딕 M"/>
                      </a:endParaRPr>
                    </a:p>
                  </a:txBody>
                  <a:tcPr marL="0" marR="0" marT="76835" marB="0">
                    <a:lnL w="12700">
                      <a:solidFill>
                        <a:srgbClr val="060101"/>
                      </a:solidFill>
                      <a:prstDash val="solid"/>
                    </a:lnL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81280" algn="r">
                        <a:lnSpc>
                          <a:spcPct val="100000"/>
                        </a:lnSpc>
                        <a:spcBef>
                          <a:spcPts val="605"/>
                        </a:spcBef>
                      </a:pPr>
                      <a:r>
                        <a:rPr lang="ko-KR" altLang="en-US" sz="1200" dirty="0">
                          <a:solidFill>
                            <a:srgbClr val="231F20"/>
                          </a:solidFill>
                          <a:latin typeface="Rix고딕 M"/>
                          <a:cs typeface="Rix고딕 M"/>
                        </a:rPr>
                        <a:t>월</a:t>
                      </a:r>
                      <a:endParaRPr sz="1200" dirty="0">
                        <a:latin typeface="Rix고딕 M"/>
                        <a:cs typeface="Rix고딕 M"/>
                      </a:endParaRPr>
                    </a:p>
                  </a:txBody>
                  <a:tcPr marL="0" marR="0" marT="76835" marB="0"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200" dirty="0">
                        <a:latin typeface="Rix고딕 M"/>
                        <a:cs typeface="Rix고딕 M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endParaRPr sz="1200">
                        <a:latin typeface="Rix고딕 M"/>
                        <a:cs typeface="Rix고딕 M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12700">
                      <a:solidFill>
                        <a:srgbClr val="060101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</a:tr>
              <a:tr h="359122">
                <a:tc>
                  <a:txBody>
                    <a:bodyPr/>
                    <a:lstStyle/>
                    <a:p>
                      <a:pPr marR="189865" algn="r">
                        <a:lnSpc>
                          <a:spcPct val="100000"/>
                        </a:lnSpc>
                        <a:spcBef>
                          <a:spcPts val="615"/>
                        </a:spcBef>
                      </a:pPr>
                      <a:r>
                        <a:rPr sz="1200" dirty="0">
                          <a:solidFill>
                            <a:srgbClr val="231F20"/>
                          </a:solidFill>
                          <a:latin typeface="Rix고딕 M"/>
                          <a:cs typeface="Rix고딕 M"/>
                        </a:rPr>
                        <a:t>년</a:t>
                      </a:r>
                      <a:endParaRPr sz="1200">
                        <a:latin typeface="Rix고딕 M"/>
                        <a:cs typeface="Rix고딕 M"/>
                      </a:endParaRPr>
                    </a:p>
                  </a:txBody>
                  <a:tcPr marL="0" marR="0" marT="78105" marB="0">
                    <a:lnL w="12700">
                      <a:solidFill>
                        <a:srgbClr val="060101"/>
                      </a:solidFill>
                      <a:prstDash val="solid"/>
                    </a:lnL>
                    <a:lnT w="6350">
                      <a:solidFill>
                        <a:srgbClr val="231F20"/>
                      </a:solidFill>
                      <a:prstDash val="solid"/>
                    </a:lnT>
                    <a:lnB w="12700">
                      <a:solidFill>
                        <a:srgbClr val="060101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81280" algn="r">
                        <a:lnSpc>
                          <a:spcPct val="100000"/>
                        </a:lnSpc>
                        <a:spcBef>
                          <a:spcPts val="615"/>
                        </a:spcBef>
                      </a:pPr>
                      <a:r>
                        <a:rPr lang="ko-KR" altLang="en-US" sz="1200" dirty="0" smtClean="0">
                          <a:solidFill>
                            <a:srgbClr val="231F20"/>
                          </a:solidFill>
                          <a:latin typeface="Rix고딕 M"/>
                          <a:cs typeface="Rix고딕 M"/>
                        </a:rPr>
                        <a:t>월</a:t>
                      </a:r>
                      <a:endParaRPr sz="1200" dirty="0">
                        <a:latin typeface="Rix고딕 M"/>
                        <a:cs typeface="Rix고딕 M"/>
                      </a:endParaRPr>
                    </a:p>
                  </a:txBody>
                  <a:tcPr marL="0" marR="0" marT="78105" marB="0"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12700">
                      <a:solidFill>
                        <a:srgbClr val="060101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200" dirty="0">
                        <a:latin typeface="Rix고딕 M"/>
                        <a:cs typeface="Rix고딕 M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12700">
                      <a:solidFill>
                        <a:srgbClr val="060101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endParaRPr sz="1200" dirty="0">
                        <a:latin typeface="Rix고딕 M"/>
                        <a:cs typeface="Rix고딕 M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12700">
                      <a:solidFill>
                        <a:srgbClr val="060101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12700">
                      <a:solidFill>
                        <a:srgbClr val="060101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</a:tr>
            </a:tbl>
          </a:graphicData>
        </a:graphic>
      </p:graphicFrame>
      <p:sp>
        <p:nvSpPr>
          <p:cNvPr id="4" name="object 4"/>
          <p:cNvSpPr txBox="1"/>
          <p:nvPr/>
        </p:nvSpPr>
        <p:spPr>
          <a:xfrm>
            <a:off x="637262" y="6719693"/>
            <a:ext cx="2180673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spc="-15" dirty="0" smtClean="0">
                <a:solidFill>
                  <a:srgbClr val="231F20"/>
                </a:solidFill>
                <a:latin typeface="+mn-ea"/>
                <a:cs typeface="Rix고딕 B"/>
              </a:rPr>
              <a:t>*</a:t>
            </a:r>
            <a:r>
              <a:rPr lang="en-US" sz="1200" spc="-15" dirty="0" smtClean="0">
                <a:solidFill>
                  <a:srgbClr val="231F20"/>
                </a:solidFill>
                <a:latin typeface="+mn-ea"/>
                <a:cs typeface="Rix고딕 B"/>
              </a:rPr>
              <a:t> </a:t>
            </a:r>
            <a:r>
              <a:rPr lang="ko-KR" altLang="en-US" sz="1200" spc="-15" dirty="0" smtClean="0">
                <a:solidFill>
                  <a:srgbClr val="231F20"/>
                </a:solidFill>
                <a:latin typeface="+mn-ea"/>
                <a:cs typeface="Rix고딕 B"/>
              </a:rPr>
              <a:t>주요 경력</a:t>
            </a:r>
            <a:r>
              <a:rPr lang="en-US" altLang="ko-KR" sz="1200" spc="-15" dirty="0">
                <a:solidFill>
                  <a:srgbClr val="231F20"/>
                </a:solidFill>
                <a:latin typeface="+mn-ea"/>
                <a:cs typeface="Rix고딕 B"/>
              </a:rPr>
              <a:t> </a:t>
            </a:r>
            <a:r>
              <a:rPr lang="en-US" altLang="ko-KR" sz="1200" spc="-15" dirty="0" smtClean="0">
                <a:solidFill>
                  <a:srgbClr val="231F20"/>
                </a:solidFill>
                <a:latin typeface="+mn-ea"/>
                <a:cs typeface="Rix고딕 B"/>
              </a:rPr>
              <a:t>( </a:t>
            </a:r>
            <a:r>
              <a:rPr lang="ko-KR" altLang="en-US" sz="1200" spc="-15" dirty="0" smtClean="0">
                <a:solidFill>
                  <a:srgbClr val="231F20"/>
                </a:solidFill>
                <a:latin typeface="+mn-ea"/>
                <a:cs typeface="Rix고딕 B"/>
              </a:rPr>
              <a:t>아르바이트 가능 </a:t>
            </a:r>
            <a:r>
              <a:rPr lang="en-US" altLang="ko-KR" sz="1200" spc="-15" dirty="0" smtClean="0">
                <a:solidFill>
                  <a:srgbClr val="231F20"/>
                </a:solidFill>
                <a:latin typeface="+mn-ea"/>
                <a:cs typeface="Rix고딕 B"/>
              </a:rPr>
              <a:t>)</a:t>
            </a:r>
            <a:endParaRPr sz="1200" dirty="0">
              <a:latin typeface="+mn-ea"/>
              <a:cs typeface="Rix고딕 M"/>
            </a:endParaRPr>
          </a:p>
        </p:txBody>
      </p:sp>
      <p:graphicFrame>
        <p:nvGraphicFramePr>
          <p:cNvPr id="5" name="object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48966127"/>
              </p:ext>
            </p:extLst>
          </p:nvPr>
        </p:nvGraphicFramePr>
        <p:xfrm>
          <a:off x="646976" y="6991350"/>
          <a:ext cx="6256868" cy="71967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66537"/>
                <a:gridCol w="470832"/>
                <a:gridCol w="479569"/>
                <a:gridCol w="470832"/>
                <a:gridCol w="328433"/>
                <a:gridCol w="3640665"/>
              </a:tblGrid>
              <a:tr h="360536">
                <a:tc>
                  <a:txBody>
                    <a:bodyPr/>
                    <a:lstStyle/>
                    <a:p>
                      <a:pPr marR="130810" algn="r">
                        <a:lnSpc>
                          <a:spcPct val="100000"/>
                        </a:lnSpc>
                        <a:spcBef>
                          <a:spcPts val="660"/>
                        </a:spcBef>
                      </a:pPr>
                      <a:r>
                        <a:rPr sz="1200" dirty="0" smtClean="0">
                          <a:solidFill>
                            <a:srgbClr val="231F20"/>
                          </a:solidFill>
                          <a:latin typeface="Rix고딕 M"/>
                          <a:cs typeface="Rix고딕 M"/>
                        </a:rPr>
                        <a:t>년</a:t>
                      </a:r>
                      <a:endParaRPr sz="1200" dirty="0">
                        <a:latin typeface="Rix고딕 M"/>
                        <a:cs typeface="Rix고딕 M"/>
                      </a:endParaRPr>
                    </a:p>
                  </a:txBody>
                  <a:tcPr marL="0" marR="0" marT="83820" marB="0">
                    <a:lnL w="12700">
                      <a:solidFill>
                        <a:srgbClr val="060101"/>
                      </a:solidFill>
                      <a:prstDash val="solid"/>
                    </a:lnL>
                    <a:lnT w="12700">
                      <a:solidFill>
                        <a:srgbClr val="060101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38430">
                        <a:lnSpc>
                          <a:spcPct val="100000"/>
                        </a:lnSpc>
                        <a:spcBef>
                          <a:spcPts val="660"/>
                        </a:spcBef>
                      </a:pPr>
                      <a:r>
                        <a:rPr lang="ko-KR" altLang="en-US" sz="1200" dirty="0">
                          <a:solidFill>
                            <a:srgbClr val="231F20"/>
                          </a:solidFill>
                          <a:latin typeface="Rix고딕 M"/>
                          <a:cs typeface="Rix고딕 M"/>
                        </a:rPr>
                        <a:t>월</a:t>
                      </a:r>
                      <a:endParaRPr sz="1200" dirty="0">
                        <a:latin typeface="Rix고딕 M"/>
                        <a:cs typeface="Rix고딕 M"/>
                      </a:endParaRPr>
                    </a:p>
                  </a:txBody>
                  <a:tcPr marL="0" marR="0" marT="83820" marB="0">
                    <a:lnT w="12700">
                      <a:solidFill>
                        <a:srgbClr val="060101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60"/>
                        </a:spcBef>
                      </a:pPr>
                      <a:r>
                        <a:rPr sz="1200" dirty="0">
                          <a:solidFill>
                            <a:srgbClr val="231F20"/>
                          </a:solidFill>
                          <a:latin typeface="Rix고딕 M"/>
                          <a:cs typeface="Rix고딕 M"/>
                        </a:rPr>
                        <a:t>~</a:t>
                      </a:r>
                      <a:endParaRPr sz="1200" dirty="0">
                        <a:latin typeface="Rix고딕 M"/>
                        <a:cs typeface="Rix고딕 M"/>
                      </a:endParaRPr>
                    </a:p>
                  </a:txBody>
                  <a:tcPr marL="0" marR="0" marT="83820" marB="0">
                    <a:lnT w="12700">
                      <a:solidFill>
                        <a:srgbClr val="060101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130810" algn="r">
                        <a:lnSpc>
                          <a:spcPct val="100000"/>
                        </a:lnSpc>
                        <a:spcBef>
                          <a:spcPts val="660"/>
                        </a:spcBef>
                      </a:pPr>
                      <a:r>
                        <a:rPr lang="ko-KR" altLang="en-US" sz="1200" dirty="0">
                          <a:solidFill>
                            <a:srgbClr val="231F20"/>
                          </a:solidFill>
                          <a:latin typeface="Rix고딕 M"/>
                          <a:cs typeface="Rix고딕 M"/>
                        </a:rPr>
                        <a:t>년</a:t>
                      </a:r>
                      <a:endParaRPr sz="1200" dirty="0">
                        <a:latin typeface="Rix고딕 M"/>
                        <a:cs typeface="Rix고딕 M"/>
                      </a:endParaRPr>
                    </a:p>
                  </a:txBody>
                  <a:tcPr marL="0" marR="0" marT="83820" marB="0">
                    <a:lnT w="12700">
                      <a:solidFill>
                        <a:srgbClr val="060101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44450" algn="r">
                        <a:lnSpc>
                          <a:spcPct val="100000"/>
                        </a:lnSpc>
                        <a:spcBef>
                          <a:spcPts val="660"/>
                        </a:spcBef>
                      </a:pPr>
                      <a:r>
                        <a:rPr lang="ko-KR" altLang="en-US" sz="1200" dirty="0" smtClean="0">
                          <a:solidFill>
                            <a:srgbClr val="231F20"/>
                          </a:solidFill>
                          <a:latin typeface="Rix고딕 M"/>
                          <a:cs typeface="Rix고딕 M"/>
                        </a:rPr>
                        <a:t>월</a:t>
                      </a:r>
                      <a:endParaRPr sz="1200" dirty="0">
                        <a:latin typeface="Rix고딕 M"/>
                        <a:cs typeface="Rix고딕 M"/>
                      </a:endParaRPr>
                    </a:p>
                  </a:txBody>
                  <a:tcPr marL="0" marR="0" marT="83820" marB="0">
                    <a:lnR w="6350">
                      <a:solidFill>
                        <a:srgbClr val="231F20"/>
                      </a:solidFill>
                      <a:prstDash val="solid"/>
                    </a:lnR>
                    <a:lnT w="12700">
                      <a:solidFill>
                        <a:srgbClr val="060101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200" dirty="0">
                        <a:latin typeface="Rix고딕 M"/>
                        <a:cs typeface="Rix고딕 M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12700">
                      <a:solidFill>
                        <a:srgbClr val="060101"/>
                      </a:solidFill>
                      <a:prstDash val="solid"/>
                    </a:lnR>
                    <a:lnT w="12700">
                      <a:solidFill>
                        <a:srgbClr val="060101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</a:tr>
              <a:tr h="359134">
                <a:tc>
                  <a:txBody>
                    <a:bodyPr/>
                    <a:lstStyle/>
                    <a:p>
                      <a:pPr marR="130810" algn="r">
                        <a:lnSpc>
                          <a:spcPct val="100000"/>
                        </a:lnSpc>
                        <a:spcBef>
                          <a:spcPts val="645"/>
                        </a:spcBef>
                      </a:pPr>
                      <a:r>
                        <a:rPr lang="ko-KR" altLang="en-US" sz="1200" dirty="0" smtClean="0">
                          <a:solidFill>
                            <a:srgbClr val="231F20"/>
                          </a:solidFill>
                          <a:latin typeface="Rix고딕 M"/>
                          <a:cs typeface="Rix고딕 M"/>
                        </a:rPr>
                        <a:t>년</a:t>
                      </a:r>
                      <a:endParaRPr sz="1200" dirty="0">
                        <a:latin typeface="Rix고딕 M"/>
                        <a:cs typeface="Rix고딕 M"/>
                      </a:endParaRPr>
                    </a:p>
                  </a:txBody>
                  <a:tcPr marL="0" marR="0" marT="81915" marB="0">
                    <a:lnL w="12700">
                      <a:solidFill>
                        <a:srgbClr val="060101"/>
                      </a:solidFill>
                      <a:prstDash val="solid"/>
                    </a:lnL>
                    <a:lnT w="6350">
                      <a:solidFill>
                        <a:srgbClr val="231F20"/>
                      </a:solidFill>
                      <a:prstDash val="solid"/>
                    </a:lnT>
                    <a:lnB w="12700">
                      <a:solidFill>
                        <a:srgbClr val="060101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38430">
                        <a:lnSpc>
                          <a:spcPct val="100000"/>
                        </a:lnSpc>
                        <a:spcBef>
                          <a:spcPts val="645"/>
                        </a:spcBef>
                      </a:pPr>
                      <a:r>
                        <a:rPr lang="ko-KR" altLang="en-US" sz="1200" dirty="0" smtClean="0">
                          <a:latin typeface="Rix고딕 M"/>
                          <a:cs typeface="Rix고딕 M"/>
                        </a:rPr>
                        <a:t>월</a:t>
                      </a:r>
                      <a:endParaRPr sz="1200" dirty="0">
                        <a:latin typeface="Rix고딕 M"/>
                        <a:cs typeface="Rix고딕 M"/>
                      </a:endParaRPr>
                    </a:p>
                  </a:txBody>
                  <a:tcPr marL="0" marR="0" marT="81915" marB="0">
                    <a:lnT w="6350">
                      <a:solidFill>
                        <a:srgbClr val="231F20"/>
                      </a:solidFill>
                      <a:prstDash val="solid"/>
                    </a:lnT>
                    <a:lnB w="12700">
                      <a:solidFill>
                        <a:srgbClr val="060101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45"/>
                        </a:spcBef>
                      </a:pPr>
                      <a:r>
                        <a:rPr sz="1200" dirty="0">
                          <a:solidFill>
                            <a:srgbClr val="231F20"/>
                          </a:solidFill>
                          <a:latin typeface="Rix고딕 M"/>
                          <a:cs typeface="Rix고딕 M"/>
                        </a:rPr>
                        <a:t>~</a:t>
                      </a:r>
                      <a:endParaRPr sz="1200" dirty="0">
                        <a:latin typeface="Rix고딕 M"/>
                        <a:cs typeface="Rix고딕 M"/>
                      </a:endParaRPr>
                    </a:p>
                  </a:txBody>
                  <a:tcPr marL="0" marR="0" marT="81915" marB="0">
                    <a:lnT w="6350">
                      <a:solidFill>
                        <a:srgbClr val="231F20"/>
                      </a:solidFill>
                      <a:prstDash val="solid"/>
                    </a:lnT>
                    <a:lnB w="12700">
                      <a:solidFill>
                        <a:srgbClr val="060101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130810" algn="r">
                        <a:lnSpc>
                          <a:spcPct val="100000"/>
                        </a:lnSpc>
                        <a:spcBef>
                          <a:spcPts val="645"/>
                        </a:spcBef>
                      </a:pPr>
                      <a:r>
                        <a:rPr lang="ko-KR" altLang="en-US" sz="1200" dirty="0" smtClean="0">
                          <a:solidFill>
                            <a:srgbClr val="231F20"/>
                          </a:solidFill>
                          <a:latin typeface="Rix고딕 M"/>
                          <a:cs typeface="Rix고딕 M"/>
                        </a:rPr>
                        <a:t>년</a:t>
                      </a:r>
                      <a:endParaRPr sz="1200" dirty="0">
                        <a:latin typeface="Rix고딕 M"/>
                        <a:cs typeface="Rix고딕 M"/>
                      </a:endParaRPr>
                    </a:p>
                  </a:txBody>
                  <a:tcPr marL="0" marR="0" marT="81915" marB="0">
                    <a:lnT w="6350">
                      <a:solidFill>
                        <a:srgbClr val="231F20"/>
                      </a:solidFill>
                      <a:prstDash val="solid"/>
                    </a:lnT>
                    <a:lnB w="12700">
                      <a:solidFill>
                        <a:srgbClr val="060101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44450" algn="r">
                        <a:lnSpc>
                          <a:spcPct val="100000"/>
                        </a:lnSpc>
                        <a:spcBef>
                          <a:spcPts val="645"/>
                        </a:spcBef>
                      </a:pPr>
                      <a:r>
                        <a:rPr lang="ko-KR" altLang="en-US" sz="1200" dirty="0">
                          <a:solidFill>
                            <a:srgbClr val="231F20"/>
                          </a:solidFill>
                          <a:latin typeface="Rix고딕 M"/>
                          <a:cs typeface="Rix고딕 M"/>
                        </a:rPr>
                        <a:t>월</a:t>
                      </a:r>
                      <a:endParaRPr sz="1200" dirty="0">
                        <a:latin typeface="Rix고딕 M"/>
                        <a:cs typeface="Rix고딕 M"/>
                      </a:endParaRPr>
                    </a:p>
                  </a:txBody>
                  <a:tcPr marL="0" marR="0" marT="81915" marB="0"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12700">
                      <a:solidFill>
                        <a:srgbClr val="060101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200" dirty="0">
                        <a:latin typeface="Rix고딕 M"/>
                        <a:cs typeface="Rix고딕 M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12700">
                      <a:solidFill>
                        <a:srgbClr val="060101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12700">
                      <a:solidFill>
                        <a:srgbClr val="060101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6" name="object 6"/>
          <p:cNvSpPr/>
          <p:nvPr/>
        </p:nvSpPr>
        <p:spPr>
          <a:xfrm>
            <a:off x="2746853" y="351744"/>
            <a:ext cx="2066442" cy="918616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>
              <a:latin typeface="+mn-ea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395399" y="1353540"/>
            <a:ext cx="4802022" cy="47705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8415" algn="ctr">
              <a:lnSpc>
                <a:spcPct val="100000"/>
              </a:lnSpc>
            </a:pPr>
            <a:r>
              <a:rPr lang="ko-KR" altLang="en-US" sz="2100" b="1" spc="-15" dirty="0" err="1" smtClean="0">
                <a:solidFill>
                  <a:srgbClr val="231F20"/>
                </a:solidFill>
                <a:latin typeface="+mn-ea"/>
                <a:cs typeface="Rix고딕 L"/>
              </a:rPr>
              <a:t>퍼펙트</a:t>
            </a:r>
            <a:r>
              <a:rPr lang="ko-KR" altLang="en-US" sz="2100" b="1" spc="-15" dirty="0" smtClean="0">
                <a:solidFill>
                  <a:srgbClr val="231F20"/>
                </a:solidFill>
                <a:latin typeface="+mn-ea"/>
                <a:cs typeface="Rix고딕 L"/>
              </a:rPr>
              <a:t> 프로 라이선스 서류심사 신청서</a:t>
            </a:r>
            <a:endParaRPr lang="en-US" altLang="ko-KR" sz="2100" b="1" spc="-15" dirty="0" smtClean="0">
              <a:solidFill>
                <a:srgbClr val="231F20"/>
              </a:solidFill>
              <a:latin typeface="+mn-ea"/>
              <a:cs typeface="Rix고딕 L"/>
            </a:endParaRPr>
          </a:p>
          <a:p>
            <a:pPr marL="18415">
              <a:lnSpc>
                <a:spcPct val="100000"/>
              </a:lnSpc>
            </a:pPr>
            <a:r>
              <a:rPr lang="en-US" altLang="ko-KR" sz="1000" spc="-15" dirty="0" smtClean="0">
                <a:solidFill>
                  <a:srgbClr val="231F20"/>
                </a:solidFill>
                <a:latin typeface="+mn-ea"/>
                <a:cs typeface="Rix고딕 L"/>
              </a:rPr>
              <a:t>2017</a:t>
            </a:r>
            <a:r>
              <a:rPr lang="ko-KR" altLang="en-US" sz="1000" spc="-15" dirty="0" smtClean="0">
                <a:solidFill>
                  <a:srgbClr val="231F20"/>
                </a:solidFill>
                <a:latin typeface="+mn-ea"/>
                <a:cs typeface="Rix고딕 L"/>
              </a:rPr>
              <a:t>년도 </a:t>
            </a:r>
            <a:r>
              <a:rPr lang="ko-KR" altLang="en-US" sz="1000" spc="-15" dirty="0" err="1" smtClean="0">
                <a:solidFill>
                  <a:srgbClr val="231F20"/>
                </a:solidFill>
                <a:latin typeface="+mn-ea"/>
                <a:cs typeface="Rix고딕 L"/>
              </a:rPr>
              <a:t>퍼펙트</a:t>
            </a:r>
            <a:r>
              <a:rPr lang="ko-KR" altLang="en-US" sz="1000" spc="-15" dirty="0" smtClean="0">
                <a:solidFill>
                  <a:srgbClr val="231F20"/>
                </a:solidFill>
                <a:latin typeface="+mn-ea"/>
                <a:cs typeface="Rix고딕 L"/>
              </a:rPr>
              <a:t> 코리아 프로선수 등록을 위한 서류 심사를 아래와 같이 신청합니다</a:t>
            </a:r>
            <a:endParaRPr lang="en-US" altLang="ko-KR" sz="1000" spc="-15" dirty="0" smtClean="0">
              <a:solidFill>
                <a:srgbClr val="231F20"/>
              </a:solidFill>
              <a:latin typeface="+mn-ea"/>
              <a:cs typeface="Rix고딕 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132569" y="8135743"/>
            <a:ext cx="5307965" cy="15388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r>
              <a:rPr lang="ko-KR" altLang="en-US" sz="1000" dirty="0" err="1" smtClean="0">
                <a:latin typeface="+mn-ea"/>
                <a:cs typeface="Rix고딕 EB"/>
              </a:rPr>
              <a:t>퍼펙트</a:t>
            </a:r>
            <a:r>
              <a:rPr lang="ko-KR" altLang="en-US" sz="1000" dirty="0" smtClean="0">
                <a:latin typeface="+mn-ea"/>
                <a:cs typeface="Rix고딕 EB"/>
              </a:rPr>
              <a:t> 코리아 프로테스트 전형 요강에 따라 프로자격 취득을 위한 서류 심사를 신청합니다</a:t>
            </a:r>
            <a:r>
              <a:rPr lang="en-US" altLang="ko-KR" sz="1000" dirty="0" smtClean="0">
                <a:latin typeface="+mn-ea"/>
                <a:cs typeface="Rix고딕 EB"/>
              </a:rPr>
              <a:t>.</a:t>
            </a:r>
            <a:endParaRPr sz="1000" dirty="0">
              <a:latin typeface="+mn-ea"/>
              <a:cs typeface="Rix고딕 EB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1395398" y="9808236"/>
            <a:ext cx="5045135" cy="16671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260"/>
              </a:lnSpc>
            </a:pPr>
            <a:r>
              <a:rPr lang="ko-KR" altLang="en-US" sz="1050" spc="-30" dirty="0" smtClean="0">
                <a:solidFill>
                  <a:srgbClr val="231F20"/>
                </a:solidFill>
                <a:latin typeface="+mn-ea"/>
                <a:cs typeface="Rix고딕 B"/>
              </a:rPr>
              <a:t>서류신청 마감일인 </a:t>
            </a:r>
            <a:r>
              <a:rPr lang="en-US" altLang="ko-KR" sz="1050" spc="-30" dirty="0" smtClean="0">
                <a:solidFill>
                  <a:srgbClr val="231F20"/>
                </a:solidFill>
                <a:latin typeface="+mn-ea"/>
                <a:cs typeface="Rix고딕 B"/>
              </a:rPr>
              <a:t>2017</a:t>
            </a:r>
            <a:r>
              <a:rPr lang="ko-KR" altLang="en-US" sz="1050" spc="-30" dirty="0" smtClean="0">
                <a:solidFill>
                  <a:srgbClr val="231F20"/>
                </a:solidFill>
                <a:latin typeface="+mn-ea"/>
                <a:cs typeface="Rix고딕 B"/>
              </a:rPr>
              <a:t>년 </a:t>
            </a:r>
            <a:r>
              <a:rPr lang="en-US" altLang="ko-KR" sz="1050" spc="-30" dirty="0" smtClean="0">
                <a:solidFill>
                  <a:srgbClr val="231F20"/>
                </a:solidFill>
                <a:latin typeface="+mn-ea"/>
                <a:cs typeface="Rix고딕 B"/>
              </a:rPr>
              <a:t>11</a:t>
            </a:r>
            <a:r>
              <a:rPr lang="ko-KR" altLang="en-US" sz="1050" spc="-30" dirty="0" smtClean="0">
                <a:solidFill>
                  <a:srgbClr val="231F20"/>
                </a:solidFill>
                <a:latin typeface="+mn-ea"/>
                <a:cs typeface="Rix고딕 B"/>
              </a:rPr>
              <a:t>월 </a:t>
            </a:r>
            <a:r>
              <a:rPr lang="en-US" altLang="ko-KR" sz="1050" spc="-30" smtClean="0">
                <a:solidFill>
                  <a:srgbClr val="231F20"/>
                </a:solidFill>
                <a:latin typeface="+mn-ea"/>
                <a:cs typeface="Rix고딕 B"/>
              </a:rPr>
              <a:t>16</a:t>
            </a:r>
            <a:r>
              <a:rPr lang="ko-KR" altLang="en-US" sz="1050" spc="-30" smtClean="0">
                <a:solidFill>
                  <a:srgbClr val="231F20"/>
                </a:solidFill>
                <a:latin typeface="+mn-ea"/>
                <a:cs typeface="Rix고딕 B"/>
              </a:rPr>
              <a:t>일까지 </a:t>
            </a:r>
            <a:r>
              <a:rPr lang="ko-KR" altLang="en-US" sz="1050" spc="-30" dirty="0" smtClean="0">
                <a:solidFill>
                  <a:srgbClr val="231F20"/>
                </a:solidFill>
                <a:latin typeface="+mn-ea"/>
                <a:cs typeface="Rix고딕 B"/>
              </a:rPr>
              <a:t>담당자에게 도착하여야 접수가 유효합니다</a:t>
            </a:r>
            <a:r>
              <a:rPr lang="en-US" altLang="ko-KR" sz="1050" spc="-30" dirty="0" smtClean="0">
                <a:solidFill>
                  <a:srgbClr val="231F20"/>
                </a:solidFill>
                <a:latin typeface="+mn-ea"/>
                <a:cs typeface="Rix고딕 B"/>
              </a:rPr>
              <a:t>.</a:t>
            </a:r>
            <a:endParaRPr sz="1050" dirty="0">
              <a:latin typeface="+mn-ea"/>
              <a:cs typeface="Rix고딕 B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1146652" y="8610120"/>
            <a:ext cx="528394" cy="19236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500"/>
              </a:lnSpc>
            </a:pPr>
            <a:r>
              <a:rPr lang="ko-KR" altLang="en-US" sz="1200" dirty="0" smtClean="0">
                <a:latin typeface="+mn-ea"/>
                <a:cs typeface="Rix고딕 B"/>
              </a:rPr>
              <a:t>신청일</a:t>
            </a:r>
            <a:endParaRPr sz="1200" dirty="0">
              <a:latin typeface="+mn-ea"/>
              <a:cs typeface="Rix고딕 B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2300430" y="8610120"/>
            <a:ext cx="151765" cy="19236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500"/>
              </a:lnSpc>
            </a:pPr>
            <a:r>
              <a:rPr lang="ko-KR" altLang="en-US" sz="1200" spc="-30" dirty="0">
                <a:solidFill>
                  <a:srgbClr val="231F20"/>
                </a:solidFill>
                <a:latin typeface="+mn-ea"/>
                <a:cs typeface="Rix고딕 B"/>
              </a:rPr>
              <a:t>년</a:t>
            </a:r>
            <a:endParaRPr sz="1200" dirty="0">
              <a:latin typeface="+mn-ea"/>
              <a:cs typeface="Rix고딕 B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2930606" y="8610120"/>
            <a:ext cx="151765" cy="19236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500"/>
              </a:lnSpc>
            </a:pPr>
            <a:r>
              <a:rPr lang="ko-KR" altLang="en-US" sz="1200" spc="-30" dirty="0">
                <a:solidFill>
                  <a:srgbClr val="231F20"/>
                </a:solidFill>
                <a:latin typeface="+mn-ea"/>
                <a:cs typeface="Rix고딕 B"/>
              </a:rPr>
              <a:t>월</a:t>
            </a:r>
            <a:endParaRPr sz="1200" dirty="0">
              <a:latin typeface="+mn-ea"/>
              <a:cs typeface="Rix고딕 B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3560782" y="8610120"/>
            <a:ext cx="151765" cy="19236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500"/>
              </a:lnSpc>
            </a:pPr>
            <a:r>
              <a:rPr lang="ko-KR" altLang="en-US" sz="1200" spc="-30" dirty="0">
                <a:solidFill>
                  <a:srgbClr val="231F20"/>
                </a:solidFill>
                <a:latin typeface="+mn-ea"/>
                <a:cs typeface="Rix고딕 B"/>
              </a:rPr>
              <a:t>일</a:t>
            </a:r>
            <a:endParaRPr sz="1200" dirty="0">
              <a:latin typeface="+mn-ea"/>
              <a:cs typeface="Rix고딕 B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4220303" y="8610120"/>
            <a:ext cx="418119" cy="19236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500"/>
              </a:lnSpc>
            </a:pPr>
            <a:r>
              <a:rPr lang="ko-KR" altLang="en-US" sz="1200" spc="-30" dirty="0" smtClean="0">
                <a:solidFill>
                  <a:srgbClr val="231F20"/>
                </a:solidFill>
                <a:latin typeface="+mn-ea"/>
                <a:cs typeface="Rix고딕 B"/>
              </a:rPr>
              <a:t>성명</a:t>
            </a:r>
            <a:endParaRPr sz="1200" dirty="0">
              <a:latin typeface="+mn-ea"/>
              <a:cs typeface="Rix고딕 B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6135543" y="8610120"/>
            <a:ext cx="497805" cy="17902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500"/>
              </a:lnSpc>
            </a:pPr>
            <a:r>
              <a:rPr lang="ko-KR" altLang="en-US" sz="1200" spc="-30" dirty="0" smtClean="0">
                <a:solidFill>
                  <a:srgbClr val="6E6F71"/>
                </a:solidFill>
                <a:latin typeface="+mn-ea"/>
                <a:cs typeface="Rix고딕 B"/>
              </a:rPr>
              <a:t>서명</a:t>
            </a:r>
            <a:endParaRPr sz="1200" dirty="0">
              <a:latin typeface="+mn-ea"/>
              <a:cs typeface="Rix고딕 B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1181776" y="9202494"/>
            <a:ext cx="980703" cy="16671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260"/>
              </a:lnSpc>
            </a:pPr>
            <a:r>
              <a:rPr lang="ko-KR" altLang="en-US" sz="1050" dirty="0" smtClean="0">
                <a:latin typeface="+mn-ea"/>
                <a:cs typeface="Rix고딕 M"/>
              </a:rPr>
              <a:t>신청서류 체크</a:t>
            </a:r>
            <a:endParaRPr sz="1050" dirty="0">
              <a:latin typeface="+mn-ea"/>
              <a:cs typeface="Rix고딕 M"/>
            </a:endParaRPr>
          </a:p>
        </p:txBody>
      </p:sp>
      <p:sp>
        <p:nvSpPr>
          <p:cNvPr id="18" name="object 18"/>
          <p:cNvSpPr/>
          <p:nvPr/>
        </p:nvSpPr>
        <p:spPr>
          <a:xfrm>
            <a:off x="2378443" y="9240825"/>
            <a:ext cx="114300" cy="114300"/>
          </a:xfrm>
          <a:custGeom>
            <a:avLst/>
            <a:gdLst/>
            <a:ahLst/>
            <a:cxnLst/>
            <a:rect l="l" t="t" r="r" b="b"/>
            <a:pathLst>
              <a:path w="114300" h="114300">
                <a:moveTo>
                  <a:pt x="114045" y="114045"/>
                </a:moveTo>
                <a:lnTo>
                  <a:pt x="0" y="114045"/>
                </a:lnTo>
                <a:lnTo>
                  <a:pt x="0" y="0"/>
                </a:lnTo>
                <a:lnTo>
                  <a:pt x="114045" y="0"/>
                </a:lnTo>
                <a:lnTo>
                  <a:pt x="114045" y="114045"/>
                </a:lnTo>
                <a:close/>
              </a:path>
            </a:pathLst>
          </a:custGeom>
          <a:ln w="635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>
              <a:latin typeface="+mn-ea"/>
            </a:endParaRPr>
          </a:p>
        </p:txBody>
      </p:sp>
      <p:sp>
        <p:nvSpPr>
          <p:cNvPr id="19" name="object 19"/>
          <p:cNvSpPr/>
          <p:nvPr/>
        </p:nvSpPr>
        <p:spPr>
          <a:xfrm>
            <a:off x="4883150" y="9240825"/>
            <a:ext cx="114300" cy="114300"/>
          </a:xfrm>
          <a:custGeom>
            <a:avLst/>
            <a:gdLst/>
            <a:ahLst/>
            <a:cxnLst/>
            <a:rect l="l" t="t" r="r" b="b"/>
            <a:pathLst>
              <a:path w="114300" h="114300">
                <a:moveTo>
                  <a:pt x="114046" y="114045"/>
                </a:moveTo>
                <a:lnTo>
                  <a:pt x="0" y="114045"/>
                </a:lnTo>
                <a:lnTo>
                  <a:pt x="0" y="0"/>
                </a:lnTo>
                <a:lnTo>
                  <a:pt x="114046" y="0"/>
                </a:lnTo>
                <a:lnTo>
                  <a:pt x="114046" y="114045"/>
                </a:lnTo>
                <a:close/>
              </a:path>
            </a:pathLst>
          </a:custGeom>
          <a:ln w="635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>
              <a:latin typeface="+mn-ea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2505368" y="9196274"/>
            <a:ext cx="4127980" cy="37805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R="5080" indent="-635">
              <a:lnSpc>
                <a:spcPct val="117300"/>
              </a:lnSpc>
              <a:tabLst>
                <a:tab pos="2395855" algn="l"/>
              </a:tabLst>
            </a:pPr>
            <a:r>
              <a:rPr lang="ko-KR" altLang="en-US" sz="1050" spc="-30" dirty="0" smtClean="0">
                <a:solidFill>
                  <a:srgbClr val="231F20"/>
                </a:solidFill>
                <a:latin typeface="+mn-ea"/>
                <a:cs typeface="Rix고딕 M"/>
              </a:rPr>
              <a:t> 여권증명사진 </a:t>
            </a:r>
            <a:r>
              <a:rPr lang="en-US" altLang="ko-KR" sz="1050" spc="-30" dirty="0" smtClean="0">
                <a:solidFill>
                  <a:srgbClr val="231F20"/>
                </a:solidFill>
                <a:latin typeface="+mn-ea"/>
                <a:cs typeface="Rix고딕 M"/>
              </a:rPr>
              <a:t>2</a:t>
            </a:r>
            <a:r>
              <a:rPr lang="ko-KR" altLang="en-US" sz="1050" spc="-30" dirty="0" smtClean="0">
                <a:solidFill>
                  <a:srgbClr val="231F20"/>
                </a:solidFill>
                <a:latin typeface="+mn-ea"/>
                <a:cs typeface="Rix고딕 M"/>
              </a:rPr>
              <a:t>장 </a:t>
            </a:r>
            <a:r>
              <a:rPr lang="en-US" altLang="ko-KR" sz="1050" spc="-30" dirty="0" smtClean="0">
                <a:solidFill>
                  <a:srgbClr val="231F20"/>
                </a:solidFill>
                <a:latin typeface="+mn-ea"/>
                <a:cs typeface="Rix고딕 M"/>
              </a:rPr>
              <a:t>(1</a:t>
            </a:r>
            <a:r>
              <a:rPr lang="ko-KR" altLang="en-US" sz="1050" spc="-30" dirty="0" smtClean="0">
                <a:solidFill>
                  <a:srgbClr val="231F20"/>
                </a:solidFill>
                <a:latin typeface="+mn-ea"/>
                <a:cs typeface="Rix고딕 M"/>
              </a:rPr>
              <a:t>장 부착</a:t>
            </a:r>
            <a:r>
              <a:rPr lang="en-US" altLang="ko-KR" sz="1050" spc="-30" dirty="0" smtClean="0">
                <a:solidFill>
                  <a:srgbClr val="231F20"/>
                </a:solidFill>
                <a:latin typeface="+mn-ea"/>
                <a:cs typeface="Rix고딕 M"/>
              </a:rPr>
              <a:t>, 1</a:t>
            </a:r>
            <a:r>
              <a:rPr lang="ko-KR" altLang="en-US" sz="1050" spc="-30" dirty="0" smtClean="0">
                <a:solidFill>
                  <a:srgbClr val="231F20"/>
                </a:solidFill>
                <a:latin typeface="+mn-ea"/>
                <a:cs typeface="Rix고딕 M"/>
              </a:rPr>
              <a:t>장 첨부 </a:t>
            </a:r>
            <a:r>
              <a:rPr lang="en-US" altLang="ko-KR" sz="1050" spc="-30" dirty="0" smtClean="0">
                <a:solidFill>
                  <a:srgbClr val="231F20"/>
                </a:solidFill>
                <a:latin typeface="+mn-ea"/>
                <a:cs typeface="Rix고딕 M"/>
              </a:rPr>
              <a:t>)        </a:t>
            </a:r>
            <a:r>
              <a:rPr lang="ko-KR" altLang="en-US" sz="1050" spc="-30" dirty="0" smtClean="0">
                <a:solidFill>
                  <a:srgbClr val="231F20"/>
                </a:solidFill>
                <a:latin typeface="+mn-ea"/>
                <a:cs typeface="Rix고딕 M"/>
              </a:rPr>
              <a:t>자기소개서</a:t>
            </a:r>
            <a:endParaRPr lang="en-US" altLang="ko-KR" sz="1050" spc="-30" dirty="0" smtClean="0">
              <a:solidFill>
                <a:srgbClr val="231F20"/>
              </a:solidFill>
              <a:latin typeface="+mn-ea"/>
              <a:cs typeface="Rix고딕 M"/>
            </a:endParaRPr>
          </a:p>
          <a:p>
            <a:pPr marR="5080" indent="-635">
              <a:lnSpc>
                <a:spcPct val="117300"/>
              </a:lnSpc>
              <a:tabLst>
                <a:tab pos="2395855" algn="l"/>
              </a:tabLst>
            </a:pPr>
            <a:r>
              <a:rPr lang="en-US" sz="1050" dirty="0" smtClean="0">
                <a:latin typeface="+mn-ea"/>
                <a:cs typeface="Rix고딕 M"/>
              </a:rPr>
              <a:t> </a:t>
            </a:r>
            <a:r>
              <a:rPr lang="ko-KR" altLang="en-US" sz="1050" dirty="0" smtClean="0">
                <a:latin typeface="+mn-ea"/>
                <a:cs typeface="Rix고딕 M"/>
              </a:rPr>
              <a:t>주민등록증 또는 운전면허증 또는 여권 사본 또는 외국인등록증 </a:t>
            </a:r>
            <a:r>
              <a:rPr lang="en-US" altLang="ko-KR" sz="1050" dirty="0" smtClean="0">
                <a:latin typeface="+mn-ea"/>
                <a:cs typeface="Rix고딕 M"/>
              </a:rPr>
              <a:t>1</a:t>
            </a:r>
            <a:r>
              <a:rPr lang="ko-KR" altLang="en-US" sz="1050" dirty="0" smtClean="0">
                <a:latin typeface="+mn-ea"/>
                <a:cs typeface="Rix고딕 M"/>
              </a:rPr>
              <a:t>부</a:t>
            </a:r>
            <a:endParaRPr sz="1050" dirty="0">
              <a:latin typeface="+mn-ea"/>
              <a:cs typeface="Rix고딕 M"/>
            </a:endParaRPr>
          </a:p>
        </p:txBody>
      </p:sp>
      <p:sp>
        <p:nvSpPr>
          <p:cNvPr id="21" name="object 21"/>
          <p:cNvSpPr/>
          <p:nvPr/>
        </p:nvSpPr>
        <p:spPr>
          <a:xfrm>
            <a:off x="2378443" y="9428454"/>
            <a:ext cx="114300" cy="114300"/>
          </a:xfrm>
          <a:custGeom>
            <a:avLst/>
            <a:gdLst/>
            <a:ahLst/>
            <a:cxnLst/>
            <a:rect l="l" t="t" r="r" b="b"/>
            <a:pathLst>
              <a:path w="114300" h="114300">
                <a:moveTo>
                  <a:pt x="114045" y="114045"/>
                </a:moveTo>
                <a:lnTo>
                  <a:pt x="0" y="114045"/>
                </a:lnTo>
                <a:lnTo>
                  <a:pt x="0" y="0"/>
                </a:lnTo>
                <a:lnTo>
                  <a:pt x="114045" y="0"/>
                </a:lnTo>
                <a:lnTo>
                  <a:pt x="114045" y="114045"/>
                </a:lnTo>
                <a:close/>
              </a:path>
            </a:pathLst>
          </a:custGeom>
          <a:ln w="635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>
              <a:latin typeface="+mn-ea"/>
            </a:endParaRPr>
          </a:p>
        </p:txBody>
      </p:sp>
      <p:sp>
        <p:nvSpPr>
          <p:cNvPr id="23" name="object 23"/>
          <p:cNvSpPr/>
          <p:nvPr/>
        </p:nvSpPr>
        <p:spPr>
          <a:xfrm>
            <a:off x="651649" y="2054225"/>
            <a:ext cx="6257290" cy="2348865"/>
          </a:xfrm>
          <a:custGeom>
            <a:avLst/>
            <a:gdLst/>
            <a:ahLst/>
            <a:cxnLst/>
            <a:rect l="l" t="t" r="r" b="b"/>
            <a:pathLst>
              <a:path w="6257290" h="2348865">
                <a:moveTo>
                  <a:pt x="0" y="0"/>
                </a:moveTo>
                <a:lnTo>
                  <a:pt x="6256870" y="0"/>
                </a:lnTo>
                <a:lnTo>
                  <a:pt x="6256870" y="2348445"/>
                </a:lnTo>
                <a:lnTo>
                  <a:pt x="0" y="2348445"/>
                </a:lnTo>
                <a:lnTo>
                  <a:pt x="0" y="0"/>
                </a:lnTo>
                <a:close/>
              </a:path>
            </a:pathLst>
          </a:custGeom>
          <a:ln w="38099">
            <a:solidFill>
              <a:srgbClr val="060101"/>
            </a:solidFill>
          </a:ln>
        </p:spPr>
        <p:txBody>
          <a:bodyPr wrap="square" lIns="0" tIns="0" rIns="0" bIns="0" rtlCol="0"/>
          <a:lstStyle/>
          <a:p>
            <a:endParaRPr>
              <a:latin typeface="+mn-ea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707541" y="2689602"/>
            <a:ext cx="800682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ko-KR" altLang="en-US" sz="1200" spc="-25" dirty="0" smtClean="0">
                <a:solidFill>
                  <a:srgbClr val="231F20"/>
                </a:solidFill>
                <a:latin typeface="+mn-ea"/>
                <a:cs typeface="Rix고딕 B"/>
              </a:rPr>
              <a:t>생년월일</a:t>
            </a:r>
            <a:endParaRPr sz="1200" dirty="0">
              <a:latin typeface="+mn-ea"/>
              <a:cs typeface="Rix고딕 B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707541" y="3045151"/>
            <a:ext cx="4756150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/>
            <a:r>
              <a:rPr lang="ko-KR" altLang="en-US" sz="1200" spc="-25" dirty="0" smtClean="0">
                <a:solidFill>
                  <a:srgbClr val="231F20"/>
                </a:solidFill>
                <a:latin typeface="+mn-ea"/>
                <a:cs typeface="Rix고딕 B"/>
              </a:rPr>
              <a:t>현주소</a:t>
            </a:r>
            <a:r>
              <a:rPr lang="en-US" altLang="ko-KR" sz="1200" spc="-25" dirty="0" smtClean="0">
                <a:solidFill>
                  <a:srgbClr val="231F20"/>
                </a:solidFill>
                <a:latin typeface="+mn-ea"/>
                <a:cs typeface="Rix고딕 B"/>
              </a:rPr>
              <a:t>	</a:t>
            </a:r>
            <a:r>
              <a:rPr lang="en-US" sz="1200" spc="-25" dirty="0" smtClean="0">
                <a:solidFill>
                  <a:srgbClr val="231F20"/>
                </a:solidFill>
                <a:latin typeface="+mn-ea"/>
                <a:cs typeface="Rix고딕 B"/>
              </a:rPr>
              <a:t>   </a:t>
            </a:r>
            <a:endParaRPr sz="1200" dirty="0">
              <a:latin typeface="+mn-ea"/>
              <a:cs typeface="Rix고딕 B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707541" y="3413502"/>
            <a:ext cx="474235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ko-KR" altLang="en-US" sz="1200" smtClean="0">
                <a:latin typeface="+mn-ea"/>
                <a:cs typeface="Rix고딕 B"/>
              </a:rPr>
              <a:t>휴대폰</a:t>
            </a:r>
            <a:endParaRPr sz="1200" dirty="0">
              <a:latin typeface="+mn-ea"/>
              <a:cs typeface="Rix고딕 B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4812032" y="3769051"/>
            <a:ext cx="376485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ko-KR" altLang="en-US" sz="1200" smtClean="0">
                <a:latin typeface="+mn-ea"/>
                <a:cs typeface="Rix고딕 M"/>
              </a:rPr>
              <a:t>상호</a:t>
            </a:r>
            <a:endParaRPr sz="1200" dirty="0">
              <a:latin typeface="+mn-ea"/>
              <a:cs typeface="Rix고딕 M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707541" y="3769051"/>
            <a:ext cx="2589530" cy="53860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ko-KR" altLang="en-US" sz="1200" dirty="0" smtClean="0">
                <a:latin typeface="+mn-ea"/>
                <a:cs typeface="Rix고딕 B"/>
              </a:rPr>
              <a:t>테스트 신청지역</a:t>
            </a:r>
            <a:endParaRPr sz="1200" dirty="0">
              <a:latin typeface="+mn-ea"/>
              <a:cs typeface="Rix고딕 B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1100" dirty="0">
              <a:latin typeface="+mn-ea"/>
              <a:cs typeface="Times New Roman"/>
            </a:endParaRPr>
          </a:p>
          <a:p>
            <a:pPr marL="12700">
              <a:lnSpc>
                <a:spcPct val="100000"/>
              </a:lnSpc>
              <a:tabLst>
                <a:tab pos="1381125" algn="l"/>
                <a:tab pos="2306955" algn="l"/>
              </a:tabLst>
            </a:pPr>
            <a:r>
              <a:rPr lang="ko-KR" altLang="en-US" sz="1200" spc="-25" dirty="0" smtClean="0">
                <a:solidFill>
                  <a:srgbClr val="231F20"/>
                </a:solidFill>
                <a:latin typeface="+mn-ea"/>
                <a:cs typeface="Rix고딕 B"/>
              </a:rPr>
              <a:t>다트경력</a:t>
            </a:r>
            <a:r>
              <a:rPr sz="1200" spc="-25" dirty="0">
                <a:solidFill>
                  <a:srgbClr val="231F20"/>
                </a:solidFill>
                <a:latin typeface="+mn-ea"/>
                <a:cs typeface="Rix고딕 B"/>
              </a:rPr>
              <a:t>	</a:t>
            </a:r>
            <a:r>
              <a:rPr lang="ko-KR" altLang="en-US" sz="1200" spc="-25" dirty="0" smtClean="0">
                <a:solidFill>
                  <a:srgbClr val="231F20"/>
                </a:solidFill>
                <a:latin typeface="+mn-ea"/>
                <a:cs typeface="Rix고딕 B"/>
              </a:rPr>
              <a:t>년</a:t>
            </a:r>
            <a:r>
              <a:rPr lang="ko-KR" altLang="en-US" sz="1200" spc="-25" dirty="0">
                <a:solidFill>
                  <a:srgbClr val="231F20"/>
                </a:solidFill>
                <a:latin typeface="+mn-ea"/>
                <a:cs typeface="Rix고딕 B"/>
              </a:rPr>
              <a:t> </a:t>
            </a:r>
            <a:r>
              <a:rPr lang="ko-KR" altLang="en-US" sz="1200" spc="-25" dirty="0" smtClean="0">
                <a:solidFill>
                  <a:srgbClr val="231F20"/>
                </a:solidFill>
                <a:latin typeface="+mn-ea"/>
                <a:cs typeface="Rix고딕 B"/>
              </a:rPr>
              <a:t>             </a:t>
            </a:r>
            <a:r>
              <a:rPr lang="ko-KR" altLang="en-US" sz="1200" spc="-25" dirty="0" smtClean="0">
                <a:solidFill>
                  <a:srgbClr val="231F20"/>
                </a:solidFill>
                <a:latin typeface="+mn-ea"/>
                <a:cs typeface="Rix고딕 M"/>
              </a:rPr>
              <a:t>개월</a:t>
            </a:r>
            <a:endParaRPr sz="1200" dirty="0">
              <a:latin typeface="+mn-ea"/>
              <a:cs typeface="Rix고딕 M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3369791" y="3281422"/>
            <a:ext cx="948918" cy="103105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115570">
              <a:lnSpc>
                <a:spcPts val="2800"/>
              </a:lnSpc>
              <a:tabLst>
                <a:tab pos="439420" algn="l"/>
              </a:tabLst>
            </a:pPr>
            <a:r>
              <a:rPr lang="ko-KR" altLang="en-US" sz="1200" spc="-25" dirty="0" err="1" smtClean="0">
                <a:solidFill>
                  <a:srgbClr val="231F20"/>
                </a:solidFill>
                <a:latin typeface="+mn-ea"/>
                <a:cs typeface="Rix고딕 B"/>
              </a:rPr>
              <a:t>이메일</a:t>
            </a:r>
            <a:r>
              <a:rPr sz="1200" spc="-25" dirty="0" smtClean="0">
                <a:solidFill>
                  <a:srgbClr val="231F20"/>
                </a:solidFill>
                <a:latin typeface="+mn-ea"/>
                <a:cs typeface="Rix고딕 B"/>
              </a:rPr>
              <a:t>  </a:t>
            </a:r>
            <a:endParaRPr lang="en-US" sz="1200" spc="-25" dirty="0" smtClean="0">
              <a:solidFill>
                <a:srgbClr val="231F20"/>
              </a:solidFill>
              <a:latin typeface="+mn-ea"/>
              <a:cs typeface="Rix고딕 B"/>
            </a:endParaRPr>
          </a:p>
          <a:p>
            <a:pPr marL="12700" marR="115570">
              <a:lnSpc>
                <a:spcPts val="2800"/>
              </a:lnSpc>
              <a:tabLst>
                <a:tab pos="439420" algn="l"/>
              </a:tabLst>
            </a:pPr>
            <a:r>
              <a:rPr lang="ko-KR" altLang="en-US" sz="1200" spc="-25" dirty="0" err="1" smtClean="0">
                <a:solidFill>
                  <a:srgbClr val="231F20"/>
                </a:solidFill>
                <a:latin typeface="+mn-ea"/>
                <a:cs typeface="Rix고딕 M"/>
              </a:rPr>
              <a:t>홈숍</a:t>
            </a:r>
            <a:r>
              <a:rPr lang="ko-KR" altLang="en-US" sz="1200" spc="-25" dirty="0" smtClean="0">
                <a:solidFill>
                  <a:srgbClr val="231F20"/>
                </a:solidFill>
                <a:latin typeface="+mn-ea"/>
                <a:cs typeface="Rix고딕 M"/>
              </a:rPr>
              <a:t> 지역</a:t>
            </a:r>
            <a:endParaRPr sz="1200" dirty="0" smtClean="0">
              <a:latin typeface="+mn-ea"/>
              <a:cs typeface="Rix고딕 M"/>
            </a:endParaRPr>
          </a:p>
          <a:p>
            <a:pPr marL="12700">
              <a:lnSpc>
                <a:spcPct val="100000"/>
              </a:lnSpc>
              <a:spcBef>
                <a:spcPts val="990"/>
              </a:spcBef>
            </a:pPr>
            <a:r>
              <a:rPr lang="ko-KR" altLang="en-US" sz="1200" dirty="0" err="1" smtClean="0">
                <a:latin typeface="+mn-ea"/>
                <a:cs typeface="Rix고딕 B"/>
              </a:rPr>
              <a:t>피닉스레이팅</a:t>
            </a:r>
            <a:endParaRPr sz="1200" dirty="0">
              <a:latin typeface="+mn-ea"/>
              <a:cs typeface="Rix고딕 B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1844909" y="2689602"/>
            <a:ext cx="742846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en-US" sz="1200" spc="-25" dirty="0" smtClean="0">
                <a:solidFill>
                  <a:srgbClr val="231F20"/>
                </a:solidFill>
                <a:latin typeface="+mn-ea"/>
                <a:cs typeface="Rix고딕 M"/>
              </a:rPr>
              <a:t>OOOO </a:t>
            </a:r>
            <a:r>
              <a:rPr lang="ko-KR" altLang="en-US" sz="1200" spc="-25" dirty="0">
                <a:solidFill>
                  <a:srgbClr val="231F20"/>
                </a:solidFill>
                <a:latin typeface="+mn-ea"/>
                <a:cs typeface="Rix고딕 M"/>
              </a:rPr>
              <a:t>년</a:t>
            </a:r>
            <a:endParaRPr sz="1200" dirty="0">
              <a:latin typeface="+mn-ea"/>
              <a:cs typeface="Rix고딕 M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2746853" y="2689602"/>
            <a:ext cx="516762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en-US" altLang="ko-KR" sz="1200" spc="-25" dirty="0" smtClean="0">
                <a:solidFill>
                  <a:srgbClr val="231F20"/>
                </a:solidFill>
                <a:latin typeface="+mn-ea"/>
                <a:cs typeface="Rix고딕 M"/>
              </a:rPr>
              <a:t>OO</a:t>
            </a:r>
            <a:r>
              <a:rPr lang="ko-KR" altLang="en-US" sz="1200" spc="-25" dirty="0" err="1">
                <a:solidFill>
                  <a:srgbClr val="231F20"/>
                </a:solidFill>
                <a:latin typeface="+mn-ea"/>
                <a:cs typeface="Rix고딕 M"/>
              </a:rPr>
              <a:t>월</a:t>
            </a:r>
            <a:endParaRPr sz="1200" dirty="0">
              <a:latin typeface="+mn-ea"/>
              <a:cs typeface="Rix고딕 M"/>
            </a:endParaRPr>
          </a:p>
        </p:txBody>
      </p:sp>
      <p:sp>
        <p:nvSpPr>
          <p:cNvPr id="32" name="object 32"/>
          <p:cNvSpPr txBox="1"/>
          <p:nvPr/>
        </p:nvSpPr>
        <p:spPr>
          <a:xfrm>
            <a:off x="707541" y="2265168"/>
            <a:ext cx="2634387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ko-KR" altLang="en-US" sz="1200" spc="-25" dirty="0" smtClean="0">
                <a:solidFill>
                  <a:srgbClr val="231F20"/>
                </a:solidFill>
                <a:latin typeface="+mn-ea"/>
                <a:cs typeface="Rix고딕 B"/>
              </a:rPr>
              <a:t>이름</a:t>
            </a:r>
            <a:r>
              <a:rPr sz="1200" spc="-25" dirty="0" smtClean="0">
                <a:solidFill>
                  <a:srgbClr val="231F20"/>
                </a:solidFill>
                <a:latin typeface="+mn-ea"/>
                <a:cs typeface="Rix고딕 B"/>
              </a:rPr>
              <a:t> </a:t>
            </a:r>
            <a:r>
              <a:rPr lang="en-US" sz="1200" spc="-25" dirty="0" smtClean="0">
                <a:solidFill>
                  <a:srgbClr val="231F20"/>
                </a:solidFill>
                <a:latin typeface="+mn-ea"/>
                <a:cs typeface="Rix고딕 B"/>
              </a:rPr>
              <a:t> </a:t>
            </a:r>
            <a:r>
              <a:rPr lang="ko-KR" altLang="en-US" sz="1200" spc="215" dirty="0" smtClean="0">
                <a:solidFill>
                  <a:srgbClr val="231F20"/>
                </a:solidFill>
                <a:latin typeface="+mn-ea"/>
                <a:cs typeface="Rix고딕 B"/>
              </a:rPr>
              <a:t>한글</a:t>
            </a:r>
            <a:r>
              <a:rPr lang="en-US" sz="1200" spc="-25" dirty="0" smtClean="0">
                <a:solidFill>
                  <a:srgbClr val="231F20"/>
                </a:solidFill>
                <a:latin typeface="+mn-ea"/>
                <a:cs typeface="Rix고딕 M"/>
              </a:rPr>
              <a:t>     O </a:t>
            </a:r>
            <a:r>
              <a:rPr lang="en-US" sz="1200" spc="-25" dirty="0" err="1" smtClean="0">
                <a:solidFill>
                  <a:srgbClr val="231F20"/>
                </a:solidFill>
                <a:latin typeface="+mn-ea"/>
                <a:cs typeface="Rix고딕 M"/>
              </a:rPr>
              <a:t>O</a:t>
            </a:r>
            <a:r>
              <a:rPr lang="en-US" sz="1200" spc="-25" dirty="0" smtClean="0">
                <a:solidFill>
                  <a:srgbClr val="231F20"/>
                </a:solidFill>
                <a:latin typeface="+mn-ea"/>
                <a:cs typeface="Rix고딕 M"/>
              </a:rPr>
              <a:t> </a:t>
            </a:r>
            <a:r>
              <a:rPr lang="en-US" sz="1200" spc="-25" dirty="0" err="1" smtClean="0">
                <a:solidFill>
                  <a:srgbClr val="231F20"/>
                </a:solidFill>
                <a:latin typeface="+mn-ea"/>
                <a:cs typeface="Rix고딕 M"/>
              </a:rPr>
              <a:t>O</a:t>
            </a:r>
            <a:endParaRPr sz="1200" dirty="0">
              <a:latin typeface="+mn-ea"/>
              <a:cs typeface="Rix고딕 M"/>
            </a:endParaRPr>
          </a:p>
        </p:txBody>
      </p:sp>
      <p:sp>
        <p:nvSpPr>
          <p:cNvPr id="33" name="object 33"/>
          <p:cNvSpPr txBox="1"/>
          <p:nvPr/>
        </p:nvSpPr>
        <p:spPr>
          <a:xfrm>
            <a:off x="3238926" y="2265168"/>
            <a:ext cx="2300318" cy="36933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/>
            <a:r>
              <a:rPr lang="ko-KR" altLang="en-US" sz="1200" spc="-25" dirty="0" smtClean="0">
                <a:solidFill>
                  <a:srgbClr val="231F20"/>
                </a:solidFill>
                <a:latin typeface="+mn-ea"/>
                <a:cs typeface="Rix고딕 M"/>
              </a:rPr>
              <a:t>영문</a:t>
            </a:r>
            <a:r>
              <a:rPr lang="en-US" sz="1200" spc="-25" dirty="0" smtClean="0">
                <a:solidFill>
                  <a:srgbClr val="231F20"/>
                </a:solidFill>
                <a:latin typeface="+mn-ea"/>
                <a:cs typeface="Rix고딕 M"/>
              </a:rPr>
              <a:t>   </a:t>
            </a:r>
            <a:r>
              <a:rPr lang="en-US" altLang="ko-KR" sz="1200" spc="-25" dirty="0" smtClean="0">
                <a:solidFill>
                  <a:srgbClr val="231F20"/>
                </a:solidFill>
                <a:latin typeface="+mn-ea"/>
                <a:cs typeface="Rix고딕 M"/>
              </a:rPr>
              <a:t>OOOO</a:t>
            </a:r>
            <a:r>
              <a:rPr lang="en-US" altLang="ko-KR" sz="1200" dirty="0" smtClean="0">
                <a:latin typeface="+mn-ea"/>
                <a:cs typeface="Rix고딕 M"/>
              </a:rPr>
              <a:t>  </a:t>
            </a:r>
            <a:r>
              <a:rPr lang="en-US" altLang="ko-KR" sz="1200" spc="-25" dirty="0" smtClean="0">
                <a:solidFill>
                  <a:srgbClr val="231F20"/>
                </a:solidFill>
                <a:latin typeface="+mn-ea"/>
                <a:cs typeface="Rix고딕 M"/>
              </a:rPr>
              <a:t>OOOOO</a:t>
            </a:r>
            <a:r>
              <a:rPr lang="en-US" altLang="ko-KR" sz="1200" dirty="0" smtClean="0">
                <a:latin typeface="+mn-ea"/>
                <a:cs typeface="Rix고딕 M"/>
              </a:rPr>
              <a:t>  </a:t>
            </a:r>
            <a:r>
              <a:rPr lang="en-US" altLang="ko-KR" sz="1200" dirty="0" err="1" smtClean="0">
                <a:latin typeface="+mn-ea"/>
                <a:cs typeface="Rix고딕 M"/>
              </a:rPr>
              <a:t>O</a:t>
            </a:r>
            <a:r>
              <a:rPr lang="en-US" altLang="ko-KR" sz="1200" spc="-25" dirty="0" err="1" smtClean="0">
                <a:solidFill>
                  <a:srgbClr val="231F20"/>
                </a:solidFill>
                <a:latin typeface="+mn-ea"/>
                <a:cs typeface="Rix고딕 M"/>
              </a:rPr>
              <a:t>OOOO</a:t>
            </a:r>
            <a:endParaRPr lang="en-US" altLang="ko-KR" sz="1200" dirty="0" smtClean="0">
              <a:latin typeface="+mn-ea"/>
              <a:cs typeface="Rix고딕 M"/>
            </a:endParaRPr>
          </a:p>
          <a:p>
            <a:pPr marL="12700"/>
            <a:endParaRPr lang="en-US" altLang="ko-KR" sz="1200" dirty="0" smtClean="0">
              <a:latin typeface="+mn-ea"/>
              <a:cs typeface="Rix고딕 M"/>
            </a:endParaRPr>
          </a:p>
        </p:txBody>
      </p:sp>
      <p:sp>
        <p:nvSpPr>
          <p:cNvPr id="35" name="object 35"/>
          <p:cNvSpPr/>
          <p:nvPr/>
        </p:nvSpPr>
        <p:spPr>
          <a:xfrm>
            <a:off x="651643" y="4043536"/>
            <a:ext cx="6257290" cy="0"/>
          </a:xfrm>
          <a:custGeom>
            <a:avLst/>
            <a:gdLst/>
            <a:ahLst/>
            <a:cxnLst/>
            <a:rect l="l" t="t" r="r" b="b"/>
            <a:pathLst>
              <a:path w="6257290">
                <a:moveTo>
                  <a:pt x="0" y="0"/>
                </a:moveTo>
                <a:lnTo>
                  <a:pt x="6256870" y="0"/>
                </a:lnTo>
              </a:path>
            </a:pathLst>
          </a:custGeom>
          <a:ln w="635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>
              <a:latin typeface="+mn-ea"/>
            </a:endParaRPr>
          </a:p>
        </p:txBody>
      </p:sp>
      <p:sp>
        <p:nvSpPr>
          <p:cNvPr id="36" name="object 36"/>
          <p:cNvSpPr/>
          <p:nvPr/>
        </p:nvSpPr>
        <p:spPr>
          <a:xfrm>
            <a:off x="651643" y="3689970"/>
            <a:ext cx="6257290" cy="0"/>
          </a:xfrm>
          <a:custGeom>
            <a:avLst/>
            <a:gdLst/>
            <a:ahLst/>
            <a:cxnLst/>
            <a:rect l="l" t="t" r="r" b="b"/>
            <a:pathLst>
              <a:path w="6257290">
                <a:moveTo>
                  <a:pt x="0" y="0"/>
                </a:moveTo>
                <a:lnTo>
                  <a:pt x="6256870" y="0"/>
                </a:lnTo>
              </a:path>
            </a:pathLst>
          </a:custGeom>
          <a:ln w="635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>
              <a:latin typeface="+mn-ea"/>
            </a:endParaRPr>
          </a:p>
        </p:txBody>
      </p:sp>
      <p:sp>
        <p:nvSpPr>
          <p:cNvPr id="37" name="object 37"/>
          <p:cNvSpPr/>
          <p:nvPr/>
        </p:nvSpPr>
        <p:spPr>
          <a:xfrm>
            <a:off x="651643" y="3325285"/>
            <a:ext cx="5002530" cy="0"/>
          </a:xfrm>
          <a:custGeom>
            <a:avLst/>
            <a:gdLst/>
            <a:ahLst/>
            <a:cxnLst/>
            <a:rect l="l" t="t" r="r" b="b"/>
            <a:pathLst>
              <a:path w="5002530">
                <a:moveTo>
                  <a:pt x="0" y="0"/>
                </a:moveTo>
                <a:lnTo>
                  <a:pt x="5002447" y="0"/>
                </a:lnTo>
              </a:path>
            </a:pathLst>
          </a:custGeom>
          <a:ln w="635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>
              <a:latin typeface="+mn-ea"/>
            </a:endParaRPr>
          </a:p>
        </p:txBody>
      </p:sp>
      <p:sp>
        <p:nvSpPr>
          <p:cNvPr id="38" name="object 38"/>
          <p:cNvSpPr/>
          <p:nvPr/>
        </p:nvSpPr>
        <p:spPr>
          <a:xfrm>
            <a:off x="651643" y="2966156"/>
            <a:ext cx="5002530" cy="0"/>
          </a:xfrm>
          <a:custGeom>
            <a:avLst/>
            <a:gdLst/>
            <a:ahLst/>
            <a:cxnLst/>
            <a:rect l="l" t="t" r="r" b="b"/>
            <a:pathLst>
              <a:path w="5002530">
                <a:moveTo>
                  <a:pt x="0" y="0"/>
                </a:moveTo>
                <a:lnTo>
                  <a:pt x="5002447" y="0"/>
                </a:lnTo>
              </a:path>
            </a:pathLst>
          </a:custGeom>
          <a:ln w="635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>
              <a:latin typeface="+mn-ea"/>
            </a:endParaRPr>
          </a:p>
        </p:txBody>
      </p:sp>
      <p:sp>
        <p:nvSpPr>
          <p:cNvPr id="39" name="object 39"/>
          <p:cNvSpPr/>
          <p:nvPr/>
        </p:nvSpPr>
        <p:spPr>
          <a:xfrm>
            <a:off x="651643" y="2607028"/>
            <a:ext cx="5002530" cy="0"/>
          </a:xfrm>
          <a:custGeom>
            <a:avLst/>
            <a:gdLst/>
            <a:ahLst/>
            <a:cxnLst/>
            <a:rect l="l" t="t" r="r" b="b"/>
            <a:pathLst>
              <a:path w="5002530">
                <a:moveTo>
                  <a:pt x="0" y="0"/>
                </a:moveTo>
                <a:lnTo>
                  <a:pt x="5002447" y="0"/>
                </a:lnTo>
              </a:path>
            </a:pathLst>
          </a:custGeom>
          <a:ln w="635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>
              <a:latin typeface="+mn-ea"/>
            </a:endParaRPr>
          </a:p>
        </p:txBody>
      </p:sp>
      <p:sp>
        <p:nvSpPr>
          <p:cNvPr id="40" name="object 40"/>
          <p:cNvSpPr/>
          <p:nvPr/>
        </p:nvSpPr>
        <p:spPr>
          <a:xfrm>
            <a:off x="4186473" y="2608262"/>
            <a:ext cx="0" cy="358775"/>
          </a:xfrm>
          <a:custGeom>
            <a:avLst/>
            <a:gdLst/>
            <a:ahLst/>
            <a:cxnLst/>
            <a:rect l="l" t="t" r="r" b="b"/>
            <a:pathLst>
              <a:path h="358775">
                <a:moveTo>
                  <a:pt x="0" y="0"/>
                </a:moveTo>
                <a:lnTo>
                  <a:pt x="0" y="358775"/>
                </a:lnTo>
              </a:path>
            </a:pathLst>
          </a:custGeom>
          <a:ln w="635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>
              <a:latin typeface="+mn-ea"/>
            </a:endParaRPr>
          </a:p>
        </p:txBody>
      </p:sp>
      <p:sp>
        <p:nvSpPr>
          <p:cNvPr id="41" name="object 41"/>
          <p:cNvSpPr/>
          <p:nvPr/>
        </p:nvSpPr>
        <p:spPr>
          <a:xfrm>
            <a:off x="3341928" y="3324225"/>
            <a:ext cx="0" cy="1062990"/>
          </a:xfrm>
          <a:custGeom>
            <a:avLst/>
            <a:gdLst/>
            <a:ahLst/>
            <a:cxnLst/>
            <a:rect l="l" t="t" r="r" b="b"/>
            <a:pathLst>
              <a:path h="1062989">
                <a:moveTo>
                  <a:pt x="0" y="0"/>
                </a:moveTo>
                <a:lnTo>
                  <a:pt x="0" y="1062837"/>
                </a:lnTo>
              </a:path>
            </a:pathLst>
          </a:custGeom>
          <a:ln w="635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>
              <a:latin typeface="+mn-ea"/>
            </a:endParaRPr>
          </a:p>
        </p:txBody>
      </p:sp>
      <p:sp>
        <p:nvSpPr>
          <p:cNvPr id="42" name="object 42"/>
          <p:cNvSpPr/>
          <p:nvPr/>
        </p:nvSpPr>
        <p:spPr>
          <a:xfrm>
            <a:off x="5407793" y="4044950"/>
            <a:ext cx="0" cy="340995"/>
          </a:xfrm>
          <a:custGeom>
            <a:avLst/>
            <a:gdLst/>
            <a:ahLst/>
            <a:cxnLst/>
            <a:rect l="l" t="t" r="r" b="b"/>
            <a:pathLst>
              <a:path h="340995">
                <a:moveTo>
                  <a:pt x="0" y="0"/>
                </a:moveTo>
                <a:lnTo>
                  <a:pt x="0" y="340512"/>
                </a:lnTo>
              </a:path>
            </a:pathLst>
          </a:custGeom>
          <a:ln w="635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>
              <a:latin typeface="+mn-ea"/>
            </a:endParaRPr>
          </a:p>
        </p:txBody>
      </p:sp>
      <p:sp>
        <p:nvSpPr>
          <p:cNvPr id="43" name="object 43"/>
          <p:cNvSpPr txBox="1"/>
          <p:nvPr/>
        </p:nvSpPr>
        <p:spPr>
          <a:xfrm>
            <a:off x="3422714" y="2689602"/>
            <a:ext cx="1569490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  <a:tabLst>
                <a:tab pos="339725" algn="l"/>
                <a:tab pos="836930" algn="l"/>
              </a:tabLst>
            </a:pPr>
            <a:r>
              <a:rPr lang="en-US" altLang="ko-KR" sz="1200" spc="-25" dirty="0" smtClean="0">
                <a:solidFill>
                  <a:srgbClr val="231F20"/>
                </a:solidFill>
                <a:latin typeface="+mn-ea"/>
                <a:cs typeface="Rix고딕 M"/>
              </a:rPr>
              <a:t>OO </a:t>
            </a:r>
            <a:r>
              <a:rPr lang="ko-KR" altLang="en-US" sz="1200" spc="-25" dirty="0" smtClean="0">
                <a:solidFill>
                  <a:srgbClr val="231F20"/>
                </a:solidFill>
                <a:latin typeface="+mn-ea"/>
                <a:cs typeface="Rix고딕 M"/>
              </a:rPr>
              <a:t>일</a:t>
            </a:r>
            <a:r>
              <a:rPr sz="1200" spc="-25" dirty="0" smtClean="0">
                <a:solidFill>
                  <a:srgbClr val="231F20"/>
                </a:solidFill>
                <a:latin typeface="+mn-ea"/>
                <a:cs typeface="Rix고딕 M"/>
              </a:rPr>
              <a:t>	</a:t>
            </a:r>
            <a:r>
              <a:rPr lang="ko-KR" altLang="en-US" sz="1200" spc="-25" dirty="0" smtClean="0">
                <a:solidFill>
                  <a:srgbClr val="231F20"/>
                </a:solidFill>
                <a:latin typeface="+mn-ea"/>
                <a:cs typeface="Rix고딕 M"/>
              </a:rPr>
              <a:t>성별    남</a:t>
            </a:r>
            <a:endParaRPr sz="1200" dirty="0">
              <a:latin typeface="+mn-ea"/>
              <a:cs typeface="Rix고딕 M"/>
            </a:endParaRPr>
          </a:p>
        </p:txBody>
      </p:sp>
      <p:sp>
        <p:nvSpPr>
          <p:cNvPr id="44" name="object 44"/>
          <p:cNvSpPr/>
          <p:nvPr/>
        </p:nvSpPr>
        <p:spPr>
          <a:xfrm>
            <a:off x="4925199" y="2726270"/>
            <a:ext cx="131445" cy="131445"/>
          </a:xfrm>
          <a:custGeom>
            <a:avLst/>
            <a:gdLst/>
            <a:ahLst/>
            <a:cxnLst/>
            <a:rect l="l" t="t" r="r" b="b"/>
            <a:pathLst>
              <a:path w="131445" h="131444">
                <a:moveTo>
                  <a:pt x="131229" y="131229"/>
                </a:moveTo>
                <a:lnTo>
                  <a:pt x="0" y="131229"/>
                </a:lnTo>
                <a:lnTo>
                  <a:pt x="0" y="0"/>
                </a:lnTo>
                <a:lnTo>
                  <a:pt x="131229" y="0"/>
                </a:lnTo>
                <a:lnTo>
                  <a:pt x="131229" y="131229"/>
                </a:lnTo>
                <a:close/>
              </a:path>
            </a:pathLst>
          </a:custGeom>
          <a:ln w="9525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>
              <a:latin typeface="+mn-ea"/>
            </a:endParaRPr>
          </a:p>
        </p:txBody>
      </p:sp>
      <p:sp>
        <p:nvSpPr>
          <p:cNvPr id="45" name="object 45"/>
          <p:cNvSpPr txBox="1"/>
          <p:nvPr/>
        </p:nvSpPr>
        <p:spPr>
          <a:xfrm>
            <a:off x="5218155" y="2723634"/>
            <a:ext cx="160020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ko-KR" altLang="en-US" sz="1200" dirty="0" smtClean="0">
                <a:latin typeface="+mn-ea"/>
                <a:cs typeface="Rix고딕 M"/>
              </a:rPr>
              <a:t>여</a:t>
            </a:r>
            <a:endParaRPr sz="1200" dirty="0">
              <a:latin typeface="+mn-ea"/>
              <a:cs typeface="Rix고딕 M"/>
            </a:endParaRPr>
          </a:p>
        </p:txBody>
      </p:sp>
      <p:sp>
        <p:nvSpPr>
          <p:cNvPr id="46" name="object 46"/>
          <p:cNvSpPr/>
          <p:nvPr/>
        </p:nvSpPr>
        <p:spPr>
          <a:xfrm>
            <a:off x="5407799" y="2726270"/>
            <a:ext cx="131445" cy="131445"/>
          </a:xfrm>
          <a:custGeom>
            <a:avLst/>
            <a:gdLst/>
            <a:ahLst/>
            <a:cxnLst/>
            <a:rect l="l" t="t" r="r" b="b"/>
            <a:pathLst>
              <a:path w="131445" h="131444">
                <a:moveTo>
                  <a:pt x="131229" y="131229"/>
                </a:moveTo>
                <a:lnTo>
                  <a:pt x="0" y="131229"/>
                </a:lnTo>
                <a:lnTo>
                  <a:pt x="0" y="0"/>
                </a:lnTo>
                <a:lnTo>
                  <a:pt x="131229" y="0"/>
                </a:lnTo>
                <a:lnTo>
                  <a:pt x="131229" y="131229"/>
                </a:lnTo>
                <a:close/>
              </a:path>
            </a:pathLst>
          </a:custGeom>
          <a:ln w="9525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>
              <a:latin typeface="+mn-ea"/>
            </a:endParaRPr>
          </a:p>
        </p:txBody>
      </p:sp>
      <p:sp>
        <p:nvSpPr>
          <p:cNvPr id="47" name="object 47"/>
          <p:cNvSpPr txBox="1"/>
          <p:nvPr/>
        </p:nvSpPr>
        <p:spPr>
          <a:xfrm>
            <a:off x="5421567" y="4118301"/>
            <a:ext cx="699349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ko-KR" altLang="en-US" sz="1200" err="1" smtClean="0">
                <a:latin typeface="+mn-ea"/>
                <a:cs typeface="Rix고딕 M"/>
              </a:rPr>
              <a:t>스로우</a:t>
            </a:r>
            <a:r>
              <a:rPr lang="ko-KR" altLang="en-US" sz="1200" dirty="0" smtClean="0">
                <a:latin typeface="+mn-ea"/>
                <a:cs typeface="Rix고딕 M"/>
              </a:rPr>
              <a:t> 좌</a:t>
            </a:r>
            <a:endParaRPr sz="1200" dirty="0">
              <a:latin typeface="+mn-ea"/>
              <a:cs typeface="Rix고딕 M"/>
            </a:endParaRPr>
          </a:p>
        </p:txBody>
      </p:sp>
      <p:sp>
        <p:nvSpPr>
          <p:cNvPr id="48" name="object 48"/>
          <p:cNvSpPr/>
          <p:nvPr/>
        </p:nvSpPr>
        <p:spPr>
          <a:xfrm>
            <a:off x="6150749" y="4155021"/>
            <a:ext cx="131445" cy="131445"/>
          </a:xfrm>
          <a:custGeom>
            <a:avLst/>
            <a:gdLst/>
            <a:ahLst/>
            <a:cxnLst/>
            <a:rect l="l" t="t" r="r" b="b"/>
            <a:pathLst>
              <a:path w="131445" h="131445">
                <a:moveTo>
                  <a:pt x="131229" y="131229"/>
                </a:moveTo>
                <a:lnTo>
                  <a:pt x="0" y="131229"/>
                </a:lnTo>
                <a:lnTo>
                  <a:pt x="0" y="0"/>
                </a:lnTo>
                <a:lnTo>
                  <a:pt x="131229" y="0"/>
                </a:lnTo>
                <a:lnTo>
                  <a:pt x="131229" y="131229"/>
                </a:lnTo>
                <a:close/>
              </a:path>
            </a:pathLst>
          </a:custGeom>
          <a:ln w="9525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>
              <a:latin typeface="+mn-ea"/>
            </a:endParaRPr>
          </a:p>
        </p:txBody>
      </p:sp>
      <p:sp>
        <p:nvSpPr>
          <p:cNvPr id="49" name="object 49"/>
          <p:cNvSpPr txBox="1"/>
          <p:nvPr/>
        </p:nvSpPr>
        <p:spPr>
          <a:xfrm>
            <a:off x="6443705" y="4118301"/>
            <a:ext cx="160020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ko-KR" altLang="en-US" sz="1200" spc="-25" dirty="0">
                <a:solidFill>
                  <a:srgbClr val="231F20"/>
                </a:solidFill>
                <a:latin typeface="+mn-ea"/>
                <a:cs typeface="Rix고딕 M"/>
              </a:rPr>
              <a:t>우</a:t>
            </a:r>
            <a:endParaRPr sz="1200" dirty="0">
              <a:latin typeface="+mn-ea"/>
              <a:cs typeface="Rix고딕 M"/>
            </a:endParaRPr>
          </a:p>
        </p:txBody>
      </p:sp>
      <p:sp>
        <p:nvSpPr>
          <p:cNvPr id="50" name="object 50"/>
          <p:cNvSpPr/>
          <p:nvPr/>
        </p:nvSpPr>
        <p:spPr>
          <a:xfrm>
            <a:off x="6633349" y="4155021"/>
            <a:ext cx="131445" cy="131445"/>
          </a:xfrm>
          <a:custGeom>
            <a:avLst/>
            <a:gdLst/>
            <a:ahLst/>
            <a:cxnLst/>
            <a:rect l="l" t="t" r="r" b="b"/>
            <a:pathLst>
              <a:path w="131445" h="131445">
                <a:moveTo>
                  <a:pt x="131229" y="131229"/>
                </a:moveTo>
                <a:lnTo>
                  <a:pt x="0" y="131229"/>
                </a:lnTo>
                <a:lnTo>
                  <a:pt x="0" y="0"/>
                </a:lnTo>
                <a:lnTo>
                  <a:pt x="131229" y="0"/>
                </a:lnTo>
                <a:lnTo>
                  <a:pt x="131229" y="131229"/>
                </a:lnTo>
                <a:close/>
              </a:path>
            </a:pathLst>
          </a:custGeom>
          <a:ln w="9525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>
              <a:latin typeface="+mn-ea"/>
            </a:endParaRPr>
          </a:p>
        </p:txBody>
      </p:sp>
      <p:sp>
        <p:nvSpPr>
          <p:cNvPr id="51" name="object 51"/>
          <p:cNvSpPr/>
          <p:nvPr/>
        </p:nvSpPr>
        <p:spPr>
          <a:xfrm>
            <a:off x="5654090" y="2058759"/>
            <a:ext cx="1260475" cy="1620520"/>
          </a:xfrm>
          <a:custGeom>
            <a:avLst/>
            <a:gdLst/>
            <a:ahLst/>
            <a:cxnLst/>
            <a:rect l="l" t="t" r="r" b="b"/>
            <a:pathLst>
              <a:path w="1260475" h="1620520">
                <a:moveTo>
                  <a:pt x="1260005" y="1619999"/>
                </a:moveTo>
                <a:lnTo>
                  <a:pt x="0" y="1619999"/>
                </a:lnTo>
                <a:lnTo>
                  <a:pt x="0" y="0"/>
                </a:lnTo>
                <a:lnTo>
                  <a:pt x="1260005" y="0"/>
                </a:lnTo>
                <a:lnTo>
                  <a:pt x="1260005" y="1619999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>
              <a:latin typeface="+mn-ea"/>
            </a:endParaRPr>
          </a:p>
        </p:txBody>
      </p:sp>
      <p:sp>
        <p:nvSpPr>
          <p:cNvPr id="52" name="object 52"/>
          <p:cNvSpPr/>
          <p:nvPr/>
        </p:nvSpPr>
        <p:spPr>
          <a:xfrm>
            <a:off x="5641975" y="2058759"/>
            <a:ext cx="1260475" cy="1620520"/>
          </a:xfrm>
          <a:custGeom>
            <a:avLst/>
            <a:gdLst/>
            <a:ahLst/>
            <a:cxnLst/>
            <a:rect l="l" t="t" r="r" b="b"/>
            <a:pathLst>
              <a:path w="1260475" h="1620520">
                <a:moveTo>
                  <a:pt x="1260005" y="1619999"/>
                </a:moveTo>
                <a:lnTo>
                  <a:pt x="0" y="1619999"/>
                </a:lnTo>
                <a:lnTo>
                  <a:pt x="0" y="0"/>
                </a:lnTo>
                <a:lnTo>
                  <a:pt x="1260005" y="0"/>
                </a:lnTo>
                <a:lnTo>
                  <a:pt x="1260005" y="1619999"/>
                </a:lnTo>
                <a:close/>
              </a:path>
            </a:pathLst>
          </a:custGeom>
          <a:ln w="25400">
            <a:solidFill>
              <a:srgbClr val="2E2E2E"/>
            </a:solidFill>
          </a:ln>
        </p:spPr>
        <p:txBody>
          <a:bodyPr wrap="square" lIns="0" tIns="0" rIns="0" bIns="0" rtlCol="0"/>
          <a:lstStyle/>
          <a:p>
            <a:endParaRPr>
              <a:latin typeface="+mn-ea"/>
            </a:endParaRPr>
          </a:p>
        </p:txBody>
      </p:sp>
      <p:sp>
        <p:nvSpPr>
          <p:cNvPr id="53" name="object 53"/>
          <p:cNvSpPr txBox="1"/>
          <p:nvPr/>
        </p:nvSpPr>
        <p:spPr>
          <a:xfrm>
            <a:off x="6069769" y="2715659"/>
            <a:ext cx="429259" cy="41549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>
              <a:lnSpc>
                <a:spcPct val="100000"/>
              </a:lnSpc>
            </a:pPr>
            <a:r>
              <a:rPr sz="900" spc="-15" dirty="0">
                <a:solidFill>
                  <a:srgbClr val="B7B7BA"/>
                </a:solidFill>
                <a:latin typeface="+mn-ea"/>
                <a:cs typeface="Rix고딕 L"/>
              </a:rPr>
              <a:t>여권사진  3.5X4.5</a:t>
            </a:r>
            <a:endParaRPr sz="900">
              <a:latin typeface="+mn-ea"/>
              <a:cs typeface="Rix고딕 L"/>
            </a:endParaRPr>
          </a:p>
        </p:txBody>
      </p:sp>
      <p:sp>
        <p:nvSpPr>
          <p:cNvPr id="54" name="TextBox 53"/>
          <p:cNvSpPr txBox="1"/>
          <p:nvPr/>
        </p:nvSpPr>
        <p:spPr>
          <a:xfrm>
            <a:off x="3786551" y="3365500"/>
            <a:ext cx="182268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spc="-25" dirty="0" smtClean="0">
                <a:solidFill>
                  <a:srgbClr val="231F20"/>
                </a:solidFill>
                <a:latin typeface="+mn-ea"/>
                <a:cs typeface="Rix고딕 M"/>
              </a:rPr>
              <a:t>OOOOOOO @</a:t>
            </a:r>
            <a:endParaRPr lang="en-US" altLang="ko-KR" sz="1200" dirty="0" smtClean="0">
              <a:latin typeface="+mn-ea"/>
              <a:cs typeface="Rix고딕 B"/>
            </a:endParaRPr>
          </a:p>
        </p:txBody>
      </p:sp>
      <p:sp>
        <p:nvSpPr>
          <p:cNvPr id="55" name="TextBox 54"/>
          <p:cNvSpPr txBox="1"/>
          <p:nvPr/>
        </p:nvSpPr>
        <p:spPr>
          <a:xfrm>
            <a:off x="1127325" y="3367897"/>
            <a:ext cx="182268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spc="-25" dirty="0" smtClean="0">
                <a:solidFill>
                  <a:srgbClr val="231F20"/>
                </a:solidFill>
                <a:latin typeface="+mn-ea"/>
                <a:cs typeface="Rix고딕 M"/>
              </a:rPr>
              <a:t>O1O – OOOO - OOOO</a:t>
            </a:r>
            <a:endParaRPr lang="en-US" altLang="ko-KR" sz="1200" dirty="0" smtClean="0">
              <a:latin typeface="+mn-ea"/>
              <a:cs typeface="Rix고딕 B"/>
            </a:endParaRPr>
          </a:p>
        </p:txBody>
      </p:sp>
      <p:sp>
        <p:nvSpPr>
          <p:cNvPr id="57" name="TextBox 56"/>
          <p:cNvSpPr txBox="1"/>
          <p:nvPr/>
        </p:nvSpPr>
        <p:spPr>
          <a:xfrm>
            <a:off x="1900209" y="3746500"/>
            <a:ext cx="149704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spc="-25" dirty="0" smtClean="0">
                <a:solidFill>
                  <a:srgbClr val="231F20"/>
                </a:solidFill>
                <a:latin typeface="+mn-ea"/>
                <a:cs typeface="Rix고딕 M"/>
              </a:rPr>
              <a:t>OOO</a:t>
            </a:r>
            <a:endParaRPr lang="en-US" altLang="ko-KR" sz="1200" dirty="0" smtClean="0">
              <a:latin typeface="+mn-ea"/>
              <a:cs typeface="Rix고딕 B"/>
            </a:endParaRPr>
          </a:p>
        </p:txBody>
      </p:sp>
      <p:sp>
        <p:nvSpPr>
          <p:cNvPr id="58" name="TextBox 57"/>
          <p:cNvSpPr txBox="1"/>
          <p:nvPr/>
        </p:nvSpPr>
        <p:spPr>
          <a:xfrm>
            <a:off x="4076834" y="3719065"/>
            <a:ext cx="73646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spc="-25" dirty="0" smtClean="0">
                <a:solidFill>
                  <a:srgbClr val="231F20"/>
                </a:solidFill>
                <a:latin typeface="+mn-ea"/>
                <a:cs typeface="Rix고딕 M"/>
              </a:rPr>
              <a:t>OOO</a:t>
            </a:r>
            <a:endParaRPr lang="en-US" altLang="ko-KR" sz="1200" dirty="0" smtClean="0">
              <a:latin typeface="+mn-ea"/>
              <a:cs typeface="Rix고딕 B"/>
            </a:endParaRPr>
          </a:p>
        </p:txBody>
      </p:sp>
      <p:sp>
        <p:nvSpPr>
          <p:cNvPr id="59" name="TextBox 58"/>
          <p:cNvSpPr txBox="1"/>
          <p:nvPr/>
        </p:nvSpPr>
        <p:spPr>
          <a:xfrm>
            <a:off x="5164754" y="3731248"/>
            <a:ext cx="73646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spc="-25" dirty="0" smtClean="0">
                <a:solidFill>
                  <a:srgbClr val="231F20"/>
                </a:solidFill>
                <a:latin typeface="+mn-ea"/>
                <a:cs typeface="Rix고딕 M"/>
              </a:rPr>
              <a:t>OOO</a:t>
            </a:r>
            <a:endParaRPr lang="en-US" altLang="ko-KR" sz="1200" dirty="0" smtClean="0">
              <a:latin typeface="+mn-ea"/>
              <a:cs typeface="Rix고딕 B"/>
            </a:endParaRPr>
          </a:p>
        </p:txBody>
      </p:sp>
      <p:sp>
        <p:nvSpPr>
          <p:cNvPr id="60" name="TextBox 59"/>
          <p:cNvSpPr txBox="1"/>
          <p:nvPr/>
        </p:nvSpPr>
        <p:spPr>
          <a:xfrm>
            <a:off x="1673287" y="4078244"/>
            <a:ext cx="41960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spc="-25" dirty="0" smtClean="0">
                <a:solidFill>
                  <a:srgbClr val="231F20"/>
                </a:solidFill>
                <a:latin typeface="+mn-ea"/>
                <a:cs typeface="Rix고딕 M"/>
              </a:rPr>
              <a:t>OO</a:t>
            </a:r>
            <a:endParaRPr lang="en-US" altLang="ko-KR" sz="1200" dirty="0" smtClean="0">
              <a:latin typeface="+mn-ea"/>
              <a:cs typeface="Rix고딕 B"/>
            </a:endParaRPr>
          </a:p>
        </p:txBody>
      </p:sp>
      <p:sp>
        <p:nvSpPr>
          <p:cNvPr id="61" name="TextBox 60"/>
          <p:cNvSpPr txBox="1"/>
          <p:nvPr/>
        </p:nvSpPr>
        <p:spPr>
          <a:xfrm>
            <a:off x="2559050" y="4071834"/>
            <a:ext cx="41960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spc="-25" dirty="0" smtClean="0">
                <a:solidFill>
                  <a:srgbClr val="231F20"/>
                </a:solidFill>
                <a:latin typeface="+mn-ea"/>
                <a:cs typeface="Rix고딕 M"/>
              </a:rPr>
              <a:t>OO</a:t>
            </a:r>
            <a:endParaRPr lang="en-US" altLang="ko-KR" sz="1200" dirty="0" smtClean="0">
              <a:latin typeface="+mn-ea"/>
              <a:cs typeface="Rix고딕 B"/>
            </a:endParaRPr>
          </a:p>
        </p:txBody>
      </p:sp>
      <p:sp>
        <p:nvSpPr>
          <p:cNvPr id="62" name="TextBox 61"/>
          <p:cNvSpPr txBox="1"/>
          <p:nvPr/>
        </p:nvSpPr>
        <p:spPr>
          <a:xfrm>
            <a:off x="4387850" y="4085245"/>
            <a:ext cx="96457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spc="-25" dirty="0" smtClean="0">
                <a:solidFill>
                  <a:srgbClr val="231F20"/>
                </a:solidFill>
                <a:latin typeface="+mn-ea"/>
                <a:cs typeface="Rix고딕 M"/>
              </a:rPr>
              <a:t>OO  </a:t>
            </a:r>
            <a:r>
              <a:rPr lang="en-US" altLang="ko-KR" sz="1200" spc="-25" dirty="0" err="1" smtClean="0">
                <a:solidFill>
                  <a:srgbClr val="231F20"/>
                </a:solidFill>
                <a:latin typeface="+mn-ea"/>
                <a:cs typeface="Rix고딕 M"/>
              </a:rPr>
              <a:t>OO</a:t>
            </a:r>
            <a:endParaRPr lang="en-US" altLang="ko-KR" sz="1200" dirty="0" smtClean="0">
              <a:latin typeface="+mn-ea"/>
              <a:cs typeface="Rix고딕 B"/>
            </a:endParaRPr>
          </a:p>
        </p:txBody>
      </p:sp>
      <p:sp>
        <p:nvSpPr>
          <p:cNvPr id="63" name="object 30"/>
          <p:cNvSpPr txBox="1"/>
          <p:nvPr/>
        </p:nvSpPr>
        <p:spPr>
          <a:xfrm>
            <a:off x="1798147" y="8601033"/>
            <a:ext cx="742846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en-US" sz="1200" spc="-25" dirty="0" smtClean="0">
                <a:solidFill>
                  <a:srgbClr val="231F20"/>
                </a:solidFill>
                <a:latin typeface="+mn-ea"/>
                <a:cs typeface="Rix고딕 M"/>
              </a:rPr>
              <a:t>OOOO</a:t>
            </a:r>
            <a:endParaRPr sz="1200" dirty="0">
              <a:latin typeface="+mn-ea"/>
              <a:cs typeface="Rix고딕 M"/>
            </a:endParaRPr>
          </a:p>
        </p:txBody>
      </p:sp>
      <p:sp>
        <p:nvSpPr>
          <p:cNvPr id="64" name="object 30"/>
          <p:cNvSpPr txBox="1"/>
          <p:nvPr/>
        </p:nvSpPr>
        <p:spPr>
          <a:xfrm>
            <a:off x="2663485" y="8606353"/>
            <a:ext cx="742846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en-US" sz="1200" spc="-25" dirty="0" smtClean="0">
                <a:solidFill>
                  <a:srgbClr val="231F20"/>
                </a:solidFill>
                <a:latin typeface="+mn-ea"/>
                <a:cs typeface="Rix고딕 M"/>
              </a:rPr>
              <a:t>OO</a:t>
            </a:r>
            <a:endParaRPr sz="1200" dirty="0">
              <a:latin typeface="+mn-ea"/>
              <a:cs typeface="Rix고딕 M"/>
            </a:endParaRPr>
          </a:p>
        </p:txBody>
      </p:sp>
      <p:sp>
        <p:nvSpPr>
          <p:cNvPr id="65" name="object 30"/>
          <p:cNvSpPr txBox="1"/>
          <p:nvPr/>
        </p:nvSpPr>
        <p:spPr>
          <a:xfrm>
            <a:off x="3295268" y="8611154"/>
            <a:ext cx="742846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en-US" sz="1200" spc="-25" dirty="0" smtClean="0">
                <a:solidFill>
                  <a:srgbClr val="231F20"/>
                </a:solidFill>
                <a:latin typeface="+mn-ea"/>
                <a:cs typeface="Rix고딕 M"/>
              </a:rPr>
              <a:t>OO</a:t>
            </a:r>
            <a:endParaRPr sz="1200" dirty="0">
              <a:latin typeface="+mn-ea"/>
              <a:cs typeface="Rix고딕 M"/>
            </a:endParaRPr>
          </a:p>
        </p:txBody>
      </p:sp>
      <p:sp>
        <p:nvSpPr>
          <p:cNvPr id="66" name="object 30"/>
          <p:cNvSpPr txBox="1"/>
          <p:nvPr/>
        </p:nvSpPr>
        <p:spPr>
          <a:xfrm>
            <a:off x="4788004" y="8623300"/>
            <a:ext cx="742846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en-US" sz="1200" spc="-25" dirty="0" smtClean="0">
                <a:solidFill>
                  <a:srgbClr val="231F20"/>
                </a:solidFill>
                <a:latin typeface="+mn-ea"/>
                <a:cs typeface="Rix고딕 M"/>
              </a:rPr>
              <a:t>OOO</a:t>
            </a:r>
            <a:endParaRPr sz="1200" dirty="0">
              <a:latin typeface="+mn-ea"/>
              <a:cs typeface="Rix고딕 M"/>
            </a:endParaRPr>
          </a:p>
        </p:txBody>
      </p:sp>
      <p:sp>
        <p:nvSpPr>
          <p:cNvPr id="67" name="object 30"/>
          <p:cNvSpPr txBox="1"/>
          <p:nvPr/>
        </p:nvSpPr>
        <p:spPr>
          <a:xfrm>
            <a:off x="765377" y="7079307"/>
            <a:ext cx="742846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en-US" sz="1200" spc="-25" dirty="0" smtClean="0">
                <a:solidFill>
                  <a:srgbClr val="231F20"/>
                </a:solidFill>
                <a:latin typeface="+mn-ea"/>
                <a:cs typeface="Rix고딕 M"/>
              </a:rPr>
              <a:t>OOOO</a:t>
            </a:r>
            <a:endParaRPr sz="1200" dirty="0">
              <a:latin typeface="+mn-ea"/>
              <a:cs typeface="Rix고딕 M"/>
            </a:endParaRPr>
          </a:p>
        </p:txBody>
      </p:sp>
      <p:sp>
        <p:nvSpPr>
          <p:cNvPr id="68" name="object 30"/>
          <p:cNvSpPr txBox="1"/>
          <p:nvPr/>
        </p:nvSpPr>
        <p:spPr>
          <a:xfrm>
            <a:off x="1411482" y="7079307"/>
            <a:ext cx="742846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en-US" sz="1200" spc="-25" dirty="0" smtClean="0">
                <a:solidFill>
                  <a:srgbClr val="231F20"/>
                </a:solidFill>
                <a:latin typeface="+mn-ea"/>
                <a:cs typeface="Rix고딕 M"/>
              </a:rPr>
              <a:t>OO</a:t>
            </a:r>
            <a:endParaRPr sz="1200" dirty="0">
              <a:latin typeface="+mn-ea"/>
              <a:cs typeface="Rix고딕 M"/>
            </a:endParaRPr>
          </a:p>
        </p:txBody>
      </p:sp>
      <p:sp>
        <p:nvSpPr>
          <p:cNvPr id="69" name="object 30"/>
          <p:cNvSpPr txBox="1"/>
          <p:nvPr/>
        </p:nvSpPr>
        <p:spPr>
          <a:xfrm>
            <a:off x="2408100" y="7076336"/>
            <a:ext cx="742846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en-US" sz="1200" spc="-25" dirty="0" smtClean="0">
                <a:solidFill>
                  <a:srgbClr val="231F20"/>
                </a:solidFill>
                <a:latin typeface="+mn-ea"/>
                <a:cs typeface="Rix고딕 M"/>
              </a:rPr>
              <a:t>OO</a:t>
            </a:r>
            <a:endParaRPr sz="1200" dirty="0">
              <a:latin typeface="+mn-ea"/>
              <a:cs typeface="Rix고딕 M"/>
            </a:endParaRPr>
          </a:p>
        </p:txBody>
      </p:sp>
      <p:sp>
        <p:nvSpPr>
          <p:cNvPr id="70" name="object 30"/>
          <p:cNvSpPr txBox="1"/>
          <p:nvPr/>
        </p:nvSpPr>
        <p:spPr>
          <a:xfrm>
            <a:off x="2817936" y="7076336"/>
            <a:ext cx="742846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en-US" sz="1200" spc="-25" dirty="0" smtClean="0">
                <a:solidFill>
                  <a:srgbClr val="231F20"/>
                </a:solidFill>
                <a:latin typeface="+mn-ea"/>
                <a:cs typeface="Rix고딕 M"/>
              </a:rPr>
              <a:t>OO</a:t>
            </a:r>
            <a:endParaRPr sz="1200" dirty="0">
              <a:latin typeface="+mn-ea"/>
              <a:cs typeface="Rix고딕 M"/>
            </a:endParaRPr>
          </a:p>
        </p:txBody>
      </p:sp>
      <p:sp>
        <p:nvSpPr>
          <p:cNvPr id="71" name="object 30"/>
          <p:cNvSpPr txBox="1"/>
          <p:nvPr/>
        </p:nvSpPr>
        <p:spPr>
          <a:xfrm>
            <a:off x="765377" y="7436049"/>
            <a:ext cx="742846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en-US" sz="1200" spc="-25" dirty="0" smtClean="0">
                <a:solidFill>
                  <a:srgbClr val="231F20"/>
                </a:solidFill>
                <a:latin typeface="+mn-ea"/>
                <a:cs typeface="Rix고딕 M"/>
              </a:rPr>
              <a:t>OOOO</a:t>
            </a:r>
            <a:endParaRPr sz="1200" dirty="0">
              <a:latin typeface="+mn-ea"/>
              <a:cs typeface="Rix고딕 M"/>
            </a:endParaRPr>
          </a:p>
        </p:txBody>
      </p:sp>
      <p:sp>
        <p:nvSpPr>
          <p:cNvPr id="72" name="object 30"/>
          <p:cNvSpPr txBox="1"/>
          <p:nvPr/>
        </p:nvSpPr>
        <p:spPr>
          <a:xfrm>
            <a:off x="1411482" y="7436049"/>
            <a:ext cx="742846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en-US" sz="1200" spc="-25" dirty="0" smtClean="0">
                <a:solidFill>
                  <a:srgbClr val="231F20"/>
                </a:solidFill>
                <a:latin typeface="+mn-ea"/>
                <a:cs typeface="Rix고딕 M"/>
              </a:rPr>
              <a:t>OO</a:t>
            </a:r>
            <a:endParaRPr sz="1200" dirty="0">
              <a:latin typeface="+mn-ea"/>
              <a:cs typeface="Rix고딕 M"/>
            </a:endParaRPr>
          </a:p>
        </p:txBody>
      </p:sp>
      <p:sp>
        <p:nvSpPr>
          <p:cNvPr id="73" name="object 30"/>
          <p:cNvSpPr txBox="1"/>
          <p:nvPr/>
        </p:nvSpPr>
        <p:spPr>
          <a:xfrm>
            <a:off x="2408100" y="7433078"/>
            <a:ext cx="742846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en-US" sz="1200" spc="-25" dirty="0" smtClean="0">
                <a:solidFill>
                  <a:srgbClr val="231F20"/>
                </a:solidFill>
                <a:latin typeface="+mn-ea"/>
                <a:cs typeface="Rix고딕 M"/>
              </a:rPr>
              <a:t>OO</a:t>
            </a:r>
            <a:endParaRPr sz="1200" dirty="0">
              <a:latin typeface="+mn-ea"/>
              <a:cs typeface="Rix고딕 M"/>
            </a:endParaRPr>
          </a:p>
        </p:txBody>
      </p:sp>
      <p:sp>
        <p:nvSpPr>
          <p:cNvPr id="74" name="object 30"/>
          <p:cNvSpPr txBox="1"/>
          <p:nvPr/>
        </p:nvSpPr>
        <p:spPr>
          <a:xfrm>
            <a:off x="2817936" y="7433078"/>
            <a:ext cx="742846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en-US" sz="1200" spc="-25" dirty="0" smtClean="0">
                <a:solidFill>
                  <a:srgbClr val="231F20"/>
                </a:solidFill>
                <a:latin typeface="+mn-ea"/>
                <a:cs typeface="Rix고딕 M"/>
              </a:rPr>
              <a:t>OO</a:t>
            </a:r>
            <a:endParaRPr sz="1200" dirty="0">
              <a:latin typeface="+mn-ea"/>
              <a:cs typeface="Rix고딕 M"/>
            </a:endParaRPr>
          </a:p>
        </p:txBody>
      </p:sp>
      <p:sp>
        <p:nvSpPr>
          <p:cNvPr id="75" name="object 30"/>
          <p:cNvSpPr txBox="1"/>
          <p:nvPr/>
        </p:nvSpPr>
        <p:spPr>
          <a:xfrm>
            <a:off x="730614" y="5261112"/>
            <a:ext cx="742846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en-US" sz="1200" spc="-25" dirty="0" smtClean="0">
                <a:solidFill>
                  <a:srgbClr val="231F20"/>
                </a:solidFill>
                <a:latin typeface="+mn-ea"/>
                <a:cs typeface="Rix고딕 M"/>
              </a:rPr>
              <a:t>OOOO</a:t>
            </a:r>
            <a:endParaRPr sz="1200" dirty="0">
              <a:latin typeface="+mn-ea"/>
              <a:cs typeface="Rix고딕 M"/>
            </a:endParaRPr>
          </a:p>
        </p:txBody>
      </p:sp>
      <p:sp>
        <p:nvSpPr>
          <p:cNvPr id="76" name="object 30"/>
          <p:cNvSpPr txBox="1"/>
          <p:nvPr/>
        </p:nvSpPr>
        <p:spPr>
          <a:xfrm>
            <a:off x="1473486" y="5261112"/>
            <a:ext cx="742846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en-US" sz="1200" spc="-25" dirty="0" smtClean="0">
                <a:solidFill>
                  <a:srgbClr val="231F20"/>
                </a:solidFill>
                <a:latin typeface="+mn-ea"/>
                <a:cs typeface="Rix고딕 M"/>
              </a:rPr>
              <a:t>OO</a:t>
            </a:r>
            <a:endParaRPr sz="1200" dirty="0">
              <a:latin typeface="+mn-ea"/>
              <a:cs typeface="Rix고딕 M"/>
            </a:endParaRPr>
          </a:p>
        </p:txBody>
      </p:sp>
      <p:sp>
        <p:nvSpPr>
          <p:cNvPr id="77" name="object 30"/>
          <p:cNvSpPr txBox="1"/>
          <p:nvPr/>
        </p:nvSpPr>
        <p:spPr>
          <a:xfrm>
            <a:off x="730588" y="5615940"/>
            <a:ext cx="742846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en-US" sz="1200" spc="-25" dirty="0" smtClean="0">
                <a:solidFill>
                  <a:srgbClr val="231F20"/>
                </a:solidFill>
                <a:latin typeface="+mn-ea"/>
                <a:cs typeface="Rix고딕 M"/>
              </a:rPr>
              <a:t>OOOO</a:t>
            </a:r>
            <a:endParaRPr sz="1200" dirty="0">
              <a:latin typeface="+mn-ea"/>
              <a:cs typeface="Rix고딕 M"/>
            </a:endParaRPr>
          </a:p>
        </p:txBody>
      </p:sp>
      <p:sp>
        <p:nvSpPr>
          <p:cNvPr id="78" name="object 30"/>
          <p:cNvSpPr txBox="1"/>
          <p:nvPr/>
        </p:nvSpPr>
        <p:spPr>
          <a:xfrm>
            <a:off x="1473460" y="5615940"/>
            <a:ext cx="742846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en-US" sz="1200" spc="-25" dirty="0" smtClean="0">
                <a:solidFill>
                  <a:srgbClr val="231F20"/>
                </a:solidFill>
                <a:latin typeface="+mn-ea"/>
                <a:cs typeface="Rix고딕 M"/>
              </a:rPr>
              <a:t>OO</a:t>
            </a:r>
            <a:endParaRPr sz="1200" dirty="0">
              <a:latin typeface="+mn-ea"/>
              <a:cs typeface="Rix고딕 M"/>
            </a:endParaRPr>
          </a:p>
        </p:txBody>
      </p:sp>
      <p:sp>
        <p:nvSpPr>
          <p:cNvPr id="79" name="object 30"/>
          <p:cNvSpPr txBox="1"/>
          <p:nvPr/>
        </p:nvSpPr>
        <p:spPr>
          <a:xfrm>
            <a:off x="729287" y="5973755"/>
            <a:ext cx="742846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en-US" sz="1200" spc="-25" dirty="0" smtClean="0">
                <a:solidFill>
                  <a:srgbClr val="231F20"/>
                </a:solidFill>
                <a:latin typeface="+mn-ea"/>
                <a:cs typeface="Rix고딕 M"/>
              </a:rPr>
              <a:t>OOOO</a:t>
            </a:r>
            <a:endParaRPr sz="1200" dirty="0">
              <a:latin typeface="+mn-ea"/>
              <a:cs typeface="Rix고딕 M"/>
            </a:endParaRPr>
          </a:p>
        </p:txBody>
      </p:sp>
      <p:sp>
        <p:nvSpPr>
          <p:cNvPr id="80" name="object 30"/>
          <p:cNvSpPr txBox="1"/>
          <p:nvPr/>
        </p:nvSpPr>
        <p:spPr>
          <a:xfrm>
            <a:off x="1472159" y="5973755"/>
            <a:ext cx="742846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en-US" sz="1200" spc="-25" dirty="0" smtClean="0">
                <a:solidFill>
                  <a:srgbClr val="231F20"/>
                </a:solidFill>
                <a:latin typeface="+mn-ea"/>
                <a:cs typeface="Rix고딕 M"/>
              </a:rPr>
              <a:t>OO</a:t>
            </a:r>
            <a:endParaRPr sz="1200" dirty="0">
              <a:latin typeface="+mn-ea"/>
              <a:cs typeface="Rix고딕 M"/>
            </a:endParaRPr>
          </a:p>
        </p:txBody>
      </p:sp>
      <p:sp>
        <p:nvSpPr>
          <p:cNvPr id="81" name="object 30"/>
          <p:cNvSpPr txBox="1"/>
          <p:nvPr/>
        </p:nvSpPr>
        <p:spPr>
          <a:xfrm>
            <a:off x="729261" y="6322455"/>
            <a:ext cx="742846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en-US" sz="1200" spc="-25" dirty="0" smtClean="0">
                <a:solidFill>
                  <a:srgbClr val="231F20"/>
                </a:solidFill>
                <a:latin typeface="+mn-ea"/>
                <a:cs typeface="Rix고딕 M"/>
              </a:rPr>
              <a:t>OOOO</a:t>
            </a:r>
            <a:endParaRPr sz="1200" dirty="0">
              <a:latin typeface="+mn-ea"/>
              <a:cs typeface="Rix고딕 M"/>
            </a:endParaRPr>
          </a:p>
        </p:txBody>
      </p:sp>
      <p:sp>
        <p:nvSpPr>
          <p:cNvPr id="82" name="object 30"/>
          <p:cNvSpPr txBox="1"/>
          <p:nvPr/>
        </p:nvSpPr>
        <p:spPr>
          <a:xfrm>
            <a:off x="1472133" y="6337300"/>
            <a:ext cx="742846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en-US" sz="1200" spc="-25" dirty="0" smtClean="0">
                <a:solidFill>
                  <a:srgbClr val="231F20"/>
                </a:solidFill>
                <a:latin typeface="+mn-ea"/>
                <a:cs typeface="Rix고딕 M"/>
              </a:rPr>
              <a:t>OO</a:t>
            </a:r>
            <a:endParaRPr sz="1200" dirty="0">
              <a:latin typeface="+mn-ea"/>
              <a:cs typeface="Rix고딕 M"/>
            </a:endParaRPr>
          </a:p>
        </p:txBody>
      </p:sp>
      <p:sp>
        <p:nvSpPr>
          <p:cNvPr id="83" name="object 30"/>
          <p:cNvSpPr txBox="1"/>
          <p:nvPr/>
        </p:nvSpPr>
        <p:spPr>
          <a:xfrm>
            <a:off x="2011402" y="5256653"/>
            <a:ext cx="2452647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en-US" sz="1200" spc="-25" dirty="0" smtClean="0">
                <a:solidFill>
                  <a:srgbClr val="231F20"/>
                </a:solidFill>
                <a:latin typeface="+mn-ea"/>
                <a:cs typeface="Rix고딕 M"/>
              </a:rPr>
              <a:t>OOOOOOOOOOOO</a:t>
            </a:r>
            <a:endParaRPr sz="1200" dirty="0">
              <a:latin typeface="+mn-ea"/>
              <a:cs typeface="Rix고딕 M"/>
            </a:endParaRPr>
          </a:p>
        </p:txBody>
      </p:sp>
      <p:sp>
        <p:nvSpPr>
          <p:cNvPr id="84" name="object 30"/>
          <p:cNvSpPr txBox="1"/>
          <p:nvPr/>
        </p:nvSpPr>
        <p:spPr>
          <a:xfrm>
            <a:off x="2011402" y="5612466"/>
            <a:ext cx="2452647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en-US" sz="1200" spc="-25" dirty="0" smtClean="0">
                <a:solidFill>
                  <a:srgbClr val="231F20"/>
                </a:solidFill>
                <a:latin typeface="+mn-ea"/>
                <a:cs typeface="Rix고딕 M"/>
              </a:rPr>
              <a:t>OOOOOOOOOOOO</a:t>
            </a:r>
            <a:endParaRPr sz="1200" dirty="0">
              <a:latin typeface="+mn-ea"/>
              <a:cs typeface="Rix고딕 M"/>
            </a:endParaRPr>
          </a:p>
        </p:txBody>
      </p:sp>
      <p:sp>
        <p:nvSpPr>
          <p:cNvPr id="85" name="object 30"/>
          <p:cNvSpPr txBox="1"/>
          <p:nvPr/>
        </p:nvSpPr>
        <p:spPr>
          <a:xfrm>
            <a:off x="2011402" y="5964640"/>
            <a:ext cx="2452647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en-US" sz="1200" spc="-25" dirty="0" smtClean="0">
                <a:solidFill>
                  <a:srgbClr val="231F20"/>
                </a:solidFill>
                <a:latin typeface="+mn-ea"/>
                <a:cs typeface="Rix고딕 M"/>
              </a:rPr>
              <a:t>OOOOOOOOOOOO</a:t>
            </a:r>
            <a:endParaRPr sz="1200" dirty="0">
              <a:latin typeface="+mn-ea"/>
              <a:cs typeface="Rix고딕 M"/>
            </a:endParaRPr>
          </a:p>
        </p:txBody>
      </p:sp>
      <p:sp>
        <p:nvSpPr>
          <p:cNvPr id="86" name="object 30"/>
          <p:cNvSpPr txBox="1"/>
          <p:nvPr/>
        </p:nvSpPr>
        <p:spPr>
          <a:xfrm>
            <a:off x="2010139" y="6323489"/>
            <a:ext cx="2452647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en-US" sz="1200" spc="-25" dirty="0" smtClean="0">
                <a:solidFill>
                  <a:srgbClr val="231F20"/>
                </a:solidFill>
                <a:latin typeface="+mn-ea"/>
                <a:cs typeface="Rix고딕 M"/>
              </a:rPr>
              <a:t>OOOOOOOOOOOO</a:t>
            </a:r>
            <a:endParaRPr sz="1200" dirty="0">
              <a:latin typeface="+mn-ea"/>
              <a:cs typeface="Rix고딕 M"/>
            </a:endParaRPr>
          </a:p>
        </p:txBody>
      </p:sp>
      <p:sp>
        <p:nvSpPr>
          <p:cNvPr id="87" name="object 30"/>
          <p:cNvSpPr txBox="1"/>
          <p:nvPr/>
        </p:nvSpPr>
        <p:spPr>
          <a:xfrm>
            <a:off x="4813295" y="5256653"/>
            <a:ext cx="2452647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en-US" sz="1200" spc="-25" dirty="0" smtClean="0">
                <a:solidFill>
                  <a:srgbClr val="231F20"/>
                </a:solidFill>
                <a:latin typeface="+mn-ea"/>
                <a:cs typeface="Rix고딕 M"/>
              </a:rPr>
              <a:t>OOOOOOOOOOOO</a:t>
            </a:r>
            <a:endParaRPr sz="1200" dirty="0">
              <a:latin typeface="+mn-ea"/>
              <a:cs typeface="Rix고딕 M"/>
            </a:endParaRPr>
          </a:p>
        </p:txBody>
      </p:sp>
      <p:sp>
        <p:nvSpPr>
          <p:cNvPr id="88" name="object 30"/>
          <p:cNvSpPr txBox="1"/>
          <p:nvPr/>
        </p:nvSpPr>
        <p:spPr>
          <a:xfrm>
            <a:off x="4813295" y="5612466"/>
            <a:ext cx="2452647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en-US" sz="1200" spc="-25" dirty="0" smtClean="0">
                <a:solidFill>
                  <a:srgbClr val="231F20"/>
                </a:solidFill>
                <a:latin typeface="+mn-ea"/>
                <a:cs typeface="Rix고딕 M"/>
              </a:rPr>
              <a:t>OOOOOOOOOOOO</a:t>
            </a:r>
            <a:endParaRPr sz="1200" dirty="0">
              <a:latin typeface="+mn-ea"/>
              <a:cs typeface="Rix고딕 M"/>
            </a:endParaRPr>
          </a:p>
        </p:txBody>
      </p:sp>
      <p:sp>
        <p:nvSpPr>
          <p:cNvPr id="89" name="object 30"/>
          <p:cNvSpPr txBox="1"/>
          <p:nvPr/>
        </p:nvSpPr>
        <p:spPr>
          <a:xfrm>
            <a:off x="4813295" y="5964640"/>
            <a:ext cx="2452647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en-US" sz="1200" spc="-25" dirty="0" smtClean="0">
                <a:solidFill>
                  <a:srgbClr val="231F20"/>
                </a:solidFill>
                <a:latin typeface="+mn-ea"/>
                <a:cs typeface="Rix고딕 M"/>
              </a:rPr>
              <a:t>OOOOOOOOOOOO</a:t>
            </a:r>
            <a:endParaRPr sz="1200" dirty="0">
              <a:latin typeface="+mn-ea"/>
              <a:cs typeface="Rix고딕 M"/>
            </a:endParaRPr>
          </a:p>
        </p:txBody>
      </p:sp>
      <p:sp>
        <p:nvSpPr>
          <p:cNvPr id="90" name="object 30"/>
          <p:cNvSpPr txBox="1"/>
          <p:nvPr/>
        </p:nvSpPr>
        <p:spPr>
          <a:xfrm>
            <a:off x="4812032" y="6323489"/>
            <a:ext cx="2452647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en-US" sz="1200" spc="-25" dirty="0" smtClean="0">
                <a:solidFill>
                  <a:srgbClr val="231F20"/>
                </a:solidFill>
                <a:latin typeface="+mn-ea"/>
                <a:cs typeface="Rix고딕 M"/>
              </a:rPr>
              <a:t>OOOOOOOOOOOO</a:t>
            </a:r>
            <a:endParaRPr sz="1200" dirty="0">
              <a:latin typeface="+mn-ea"/>
              <a:cs typeface="Rix고딕 M"/>
            </a:endParaRPr>
          </a:p>
        </p:txBody>
      </p:sp>
      <p:sp>
        <p:nvSpPr>
          <p:cNvPr id="91" name="object 30"/>
          <p:cNvSpPr txBox="1"/>
          <p:nvPr/>
        </p:nvSpPr>
        <p:spPr>
          <a:xfrm>
            <a:off x="3319547" y="7076336"/>
            <a:ext cx="2452647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en-US" sz="1200" spc="-25" dirty="0" smtClean="0">
                <a:solidFill>
                  <a:srgbClr val="231F20"/>
                </a:solidFill>
                <a:latin typeface="+mn-ea"/>
                <a:cs typeface="Rix고딕 M"/>
              </a:rPr>
              <a:t>OOOOOOOOOOOO</a:t>
            </a:r>
            <a:endParaRPr sz="1200" dirty="0">
              <a:latin typeface="+mn-ea"/>
              <a:cs typeface="Rix고딕 M"/>
            </a:endParaRPr>
          </a:p>
        </p:txBody>
      </p:sp>
      <p:sp>
        <p:nvSpPr>
          <p:cNvPr id="92" name="object 30"/>
          <p:cNvSpPr txBox="1"/>
          <p:nvPr/>
        </p:nvSpPr>
        <p:spPr>
          <a:xfrm>
            <a:off x="3315100" y="7423477"/>
            <a:ext cx="2452647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en-US" sz="1200" spc="-25" dirty="0" smtClean="0">
                <a:solidFill>
                  <a:srgbClr val="231F20"/>
                </a:solidFill>
                <a:latin typeface="+mn-ea"/>
                <a:cs typeface="Rix고딕 M"/>
              </a:rPr>
              <a:t>OOOOOOOOOOOO</a:t>
            </a:r>
            <a:endParaRPr sz="1200" dirty="0">
              <a:latin typeface="+mn-ea"/>
              <a:cs typeface="Rix고딕 M"/>
            </a:endParaRPr>
          </a:p>
        </p:txBody>
      </p:sp>
      <p:sp>
        <p:nvSpPr>
          <p:cNvPr id="93" name="object 30"/>
          <p:cNvSpPr txBox="1"/>
          <p:nvPr/>
        </p:nvSpPr>
        <p:spPr>
          <a:xfrm>
            <a:off x="1181776" y="3050978"/>
            <a:ext cx="2452647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en-US" sz="1200" spc="-25" dirty="0" smtClean="0">
                <a:solidFill>
                  <a:srgbClr val="231F20"/>
                </a:solidFill>
                <a:latin typeface="+mn-ea"/>
                <a:cs typeface="Rix고딕 M"/>
              </a:rPr>
              <a:t>OOOOOOOOOOOO</a:t>
            </a:r>
            <a:endParaRPr sz="1200" dirty="0">
              <a:latin typeface="+mn-ea"/>
              <a:cs typeface="Rix고딕 M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72</TotalTime>
  <Words>198</Words>
  <Application>Microsoft Office PowerPoint</Application>
  <PresentationFormat>사용자 지정</PresentationFormat>
  <Paragraphs>94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7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9" baseType="lpstr">
      <vt:lpstr>맑은 고딕</vt:lpstr>
      <vt:lpstr>Calibri</vt:lpstr>
      <vt:lpstr>Rix고딕 L</vt:lpstr>
      <vt:lpstr>Rix고딕 M</vt:lpstr>
      <vt:lpstr>Rix고딕 EB</vt:lpstr>
      <vt:lpstr>Times New Roman</vt:lpstr>
      <vt:lpstr>Rix고딕 B</vt:lpstr>
      <vt:lpstr>Office Theme</vt:lpstr>
      <vt:lpstr>PowerPoint 프레젠테이션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퍼펙트 참가신청서</dc:title>
  <dc:creator>ssoon</dc:creator>
  <cp:lastModifiedBy>user</cp:lastModifiedBy>
  <cp:revision>43</cp:revision>
  <dcterms:created xsi:type="dcterms:W3CDTF">2016-12-27T14:41:12Z</dcterms:created>
  <dcterms:modified xsi:type="dcterms:W3CDTF">2017-11-03T06:18:08Z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2016-12-27T00:00:00Z</vt:filetime>
  </property>
  <property fmtid="{D5CDD505-2E9C-101B-9397-08002B2CF9AE}" pid="3" name="Creator">
    <vt:lpwstr>Adobe Illustrator CC 2017 (Windows)</vt:lpwstr>
  </property>
  <property fmtid="{D5CDD505-2E9C-101B-9397-08002B2CF9AE}" pid="4" name="LastSaved">
    <vt:filetime>2016-12-27T00:00:00Z</vt:filetime>
  </property>
</Properties>
</file>