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Rix고딕 L" panose="020B0600000101010101" charset="-127"/>
      <p:regular r:id="rId7"/>
    </p:embeddedFont>
    <p:embeddedFont>
      <p:font typeface="Rix고딕 EB" panose="020B0600000101010101" charset="-127"/>
      <p:regular r:id="rId8"/>
    </p:embeddedFont>
    <p:embeddedFont>
      <p:font typeface="Rix고딕 M" panose="020B0600000101010101" charset="-127"/>
      <p:regular r:id="rId9"/>
    </p:embeddedFont>
    <p:embeddedFont>
      <p:font typeface="Rix고딕 B" panose="020B0600000101010101" charset="-127"/>
      <p:regular r:id="rId10"/>
    </p:embeddedFont>
    <p:embeddedFont>
      <p:font typeface="맑은 고딕" panose="020B0503020000020004" pitchFamily="50" charset="-127"/>
      <p:regular r:id="rId11"/>
      <p:bold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2018</a:t>
            </a:r>
            <a:r>
              <a:rPr lang="ko-KR" altLang="en-US" sz="1000" spc="-15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5398" y="9808236"/>
            <a:ext cx="5045135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2018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02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09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일까지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198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Calibri</vt:lpstr>
      <vt:lpstr>Times New Roman</vt:lpstr>
      <vt:lpstr>Rix고딕 L</vt:lpstr>
      <vt:lpstr>Rix고딕 EB</vt:lpstr>
      <vt:lpstr>Rix고딕 M</vt:lpstr>
      <vt:lpstr>Rix고딕 B</vt:lpstr>
      <vt:lpstr>맑은 고딕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Windows 사용자</cp:lastModifiedBy>
  <cp:revision>45</cp:revision>
  <dcterms:created xsi:type="dcterms:W3CDTF">2016-12-27T14:41:12Z</dcterms:created>
  <dcterms:modified xsi:type="dcterms:W3CDTF">2018-01-31T10:44:49Z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