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556500" cy="10693400"/>
  <p:notesSz cx="7556500" cy="10693400"/>
  <p:embeddedFontLst>
    <p:embeddedFont>
      <p:font typeface="맑은 고딕" panose="020B0503020000020004" pitchFamily="50" charset="-127"/>
      <p:regular r:id="rId3"/>
      <p:bold r:id="rId4"/>
    </p:embeddedFon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Rix고딕 EB" panose="020B0600000101010101" charset="-127"/>
      <p:regular r:id="rId9"/>
    </p:embeddedFont>
    <p:embeddedFont>
      <p:font typeface="Rix고딕 B" panose="020B0600000101010101" charset="-127"/>
      <p:regular r:id="rId10"/>
    </p:embeddedFont>
    <p:embeddedFont>
      <p:font typeface="Rix고딕 M" panose="020B0600000101010101" charset="-127"/>
      <p:regular r:id="rId11"/>
    </p:embeddedFont>
    <p:embeddedFont>
      <p:font typeface="Rix고딕 L" panose="020B0600000101010101" charset="-127"/>
      <p:regular r:id="rId12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174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theme" Target="theme/theme1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그림 9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" y="1027773"/>
            <a:ext cx="7107776" cy="10058400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651649" y="7886700"/>
            <a:ext cx="6257290" cy="2442845"/>
          </a:xfrm>
          <a:custGeom>
            <a:avLst/>
            <a:gdLst/>
            <a:ahLst/>
            <a:cxnLst/>
            <a:rect l="l" t="t" r="r" b="b"/>
            <a:pathLst>
              <a:path w="6257290" h="2442845">
                <a:moveTo>
                  <a:pt x="0" y="0"/>
                </a:moveTo>
                <a:lnTo>
                  <a:pt x="6256870" y="0"/>
                </a:lnTo>
                <a:lnTo>
                  <a:pt x="6256870" y="2442629"/>
                </a:lnTo>
                <a:lnTo>
                  <a:pt x="0" y="24426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41000"/>
            </a:schemeClr>
          </a:solidFill>
          <a:ln w="38100">
            <a:solidFill>
              <a:srgbClr val="060101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51649" y="2083435"/>
            <a:ext cx="6257290" cy="2348865"/>
          </a:xfrm>
          <a:custGeom>
            <a:avLst/>
            <a:gdLst/>
            <a:ahLst/>
            <a:cxnLst/>
            <a:rect l="l" t="t" r="r" b="b"/>
            <a:pathLst>
              <a:path w="6257290" h="2348865">
                <a:moveTo>
                  <a:pt x="0" y="0"/>
                </a:moveTo>
                <a:lnTo>
                  <a:pt x="6256870" y="0"/>
                </a:lnTo>
                <a:lnTo>
                  <a:pt x="6256870" y="2348445"/>
                </a:lnTo>
                <a:lnTo>
                  <a:pt x="0" y="234844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41000"/>
            </a:schemeClr>
          </a:solidFill>
          <a:ln w="38099">
            <a:solidFill>
              <a:srgbClr val="2E2E2D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37263" y="4547993"/>
            <a:ext cx="497197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*</a:t>
            </a:r>
            <a:r>
              <a:rPr lang="ko-KR" altLang="en-US" sz="1200" spc="-15" dirty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주요대회 성적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(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최신 순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.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피닉스다트 공식은 물론 타사 대회 기입 가능</a:t>
            </a:r>
            <a:r>
              <a:rPr sz="1200" spc="-10" dirty="0" smtClean="0">
                <a:solidFill>
                  <a:srgbClr val="49494A"/>
                </a:solidFill>
                <a:latin typeface="+mn-ea"/>
                <a:cs typeface="Rix고딕 M"/>
              </a:rPr>
              <a:t>)</a:t>
            </a:r>
            <a:endParaRPr sz="1200" dirty="0">
              <a:latin typeface="+mn-ea"/>
              <a:cs typeface="Rix고딕 M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823523"/>
              </p:ext>
            </p:extLst>
          </p:nvPr>
        </p:nvGraphicFramePr>
        <p:xfrm>
          <a:off x="646976" y="4819650"/>
          <a:ext cx="6256868" cy="17949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3563"/>
                <a:gridCol w="424541"/>
                <a:gridCol w="2772829"/>
                <a:gridCol w="1086567"/>
                <a:gridCol w="1089368"/>
              </a:tblGrid>
              <a:tr h="358421"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12700">
                      <a:solidFill>
                        <a:srgbClr val="060101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ko-KR" altLang="en-US" sz="1200" spc="-25" dirty="0" smtClean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대 회 명</a:t>
                      </a:r>
                      <a:endParaRPr sz="1200" dirty="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1120" algn="r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성</a:t>
                      </a:r>
                      <a:endParaRPr sz="1200" dirty="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L w="635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B"/>
                          <a:cs typeface="Rix고딕 B"/>
                        </a:rPr>
                        <a:t>적</a:t>
                      </a:r>
                      <a:endParaRPr sz="1200" dirty="0">
                        <a:latin typeface="Rix고딕 B"/>
                        <a:cs typeface="Rix고딕 B"/>
                      </a:endParaRPr>
                    </a:p>
                  </a:txBody>
                  <a:tcPr marL="0" marR="0" marT="62865" marB="0">
                    <a:lnR w="12700">
                      <a:solidFill>
                        <a:srgbClr val="060101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9128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001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001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21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20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34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683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59122">
                <a:tc>
                  <a:txBody>
                    <a:bodyPr/>
                    <a:lstStyle/>
                    <a:p>
                      <a:pPr marR="189865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>
                        <a:latin typeface="Rix고딕 M"/>
                        <a:cs typeface="Rix고딕 M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7810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37262" y="6719693"/>
            <a:ext cx="2180673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*</a:t>
            </a:r>
            <a:r>
              <a:rPr 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주요 경력</a:t>
            </a:r>
            <a:r>
              <a:rPr lang="en-US" altLang="ko-KR" sz="1200" spc="-15" dirty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( </a:t>
            </a:r>
            <a:r>
              <a:rPr lang="ko-KR" altLang="en-US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아르바이트 가능 </a:t>
            </a:r>
            <a:r>
              <a:rPr lang="en-US" altLang="ko-KR" sz="1200" spc="-15" dirty="0" smtClean="0">
                <a:solidFill>
                  <a:srgbClr val="231F20"/>
                </a:solidFill>
                <a:latin typeface="+mn-ea"/>
                <a:cs typeface="Rix고딕 B"/>
              </a:rPr>
              <a:t>)</a:t>
            </a:r>
            <a:endParaRPr sz="1200" dirty="0">
              <a:latin typeface="+mn-ea"/>
              <a:cs typeface="Rix고딕 M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966127"/>
              </p:ext>
            </p:extLst>
          </p:nvPr>
        </p:nvGraphicFramePr>
        <p:xfrm>
          <a:off x="646976" y="6991350"/>
          <a:ext cx="6256868" cy="719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6537"/>
                <a:gridCol w="470832"/>
                <a:gridCol w="479569"/>
                <a:gridCol w="470832"/>
                <a:gridCol w="328433"/>
                <a:gridCol w="3640665"/>
              </a:tblGrid>
              <a:tr h="360536"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~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382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12700">
                      <a:solidFill>
                        <a:srgbClr val="060101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59134"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060101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 smtClean="0"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~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081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 smtClean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년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lang="ko-KR" altLang="en-US" sz="1200" dirty="0">
                          <a:solidFill>
                            <a:srgbClr val="231F20"/>
                          </a:solidFill>
                          <a:latin typeface="Rix고딕 M"/>
                          <a:cs typeface="Rix고딕 M"/>
                        </a:rPr>
                        <a:t>월</a:t>
                      </a:r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81915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200" dirty="0">
                        <a:latin typeface="Rix고딕 M"/>
                        <a:cs typeface="Rix고딕 M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060101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06010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2746853" y="351744"/>
            <a:ext cx="2066442" cy="9186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95399" y="1353540"/>
            <a:ext cx="4802022" cy="4770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" algn="ctr">
              <a:lnSpc>
                <a:spcPct val="100000"/>
              </a:lnSpc>
            </a:pPr>
            <a:r>
              <a:rPr lang="ko-KR" altLang="en-US" sz="2100" b="1" spc="-15" dirty="0" err="1" smtClean="0">
                <a:solidFill>
                  <a:srgbClr val="231F20"/>
                </a:solidFill>
                <a:latin typeface="+mn-ea"/>
                <a:cs typeface="Rix고딕 L"/>
              </a:rPr>
              <a:t>퍼펙트</a:t>
            </a:r>
            <a:r>
              <a:rPr lang="ko-KR" altLang="en-US" sz="2100" b="1" spc="-15" dirty="0" smtClean="0">
                <a:solidFill>
                  <a:srgbClr val="231F20"/>
                </a:solidFill>
                <a:latin typeface="+mn-ea"/>
                <a:cs typeface="Rix고딕 L"/>
              </a:rPr>
              <a:t> 프로 라이선스 서류심사 신청서</a:t>
            </a:r>
            <a:endParaRPr lang="en-US" altLang="ko-KR" sz="2100" b="1" spc="-15" dirty="0" smtClean="0">
              <a:solidFill>
                <a:srgbClr val="231F20"/>
              </a:solidFill>
              <a:latin typeface="+mn-ea"/>
              <a:cs typeface="Rix고딕 L"/>
            </a:endParaRPr>
          </a:p>
          <a:p>
            <a:pPr marL="18415">
              <a:lnSpc>
                <a:spcPct val="100000"/>
              </a:lnSpc>
            </a:pPr>
            <a:r>
              <a:rPr lang="en-US" altLang="ko-KR" sz="1000" spc="-15" dirty="0" smtClean="0">
                <a:solidFill>
                  <a:srgbClr val="231F20"/>
                </a:solidFill>
                <a:latin typeface="+mn-ea"/>
                <a:cs typeface="Rix고딕 L"/>
              </a:rPr>
              <a:t>2018</a:t>
            </a:r>
            <a:r>
              <a:rPr lang="ko-KR" altLang="en-US" sz="1000" spc="-15" dirty="0" smtClean="0">
                <a:solidFill>
                  <a:srgbClr val="231F20"/>
                </a:solidFill>
                <a:latin typeface="+mn-ea"/>
                <a:cs typeface="Rix고딕 L"/>
              </a:rPr>
              <a:t>년도 </a:t>
            </a:r>
            <a:r>
              <a:rPr lang="ko-KR" altLang="en-US" sz="1000" spc="-15" dirty="0" err="1" smtClean="0">
                <a:solidFill>
                  <a:srgbClr val="231F20"/>
                </a:solidFill>
                <a:latin typeface="+mn-ea"/>
                <a:cs typeface="Rix고딕 L"/>
              </a:rPr>
              <a:t>퍼펙트</a:t>
            </a:r>
            <a:r>
              <a:rPr lang="ko-KR" altLang="en-US" sz="1000" spc="-15" dirty="0" smtClean="0">
                <a:solidFill>
                  <a:srgbClr val="231F20"/>
                </a:solidFill>
                <a:latin typeface="+mn-ea"/>
                <a:cs typeface="Rix고딕 L"/>
              </a:rPr>
              <a:t> 코리아 프로선수 등록을 위한 서류 심사를 아래와 같이 신청합니다</a:t>
            </a:r>
            <a:endParaRPr lang="en-US" altLang="ko-KR" sz="1000" spc="-15" dirty="0" smtClean="0">
              <a:solidFill>
                <a:srgbClr val="231F20"/>
              </a:solidFill>
              <a:latin typeface="+mn-ea"/>
              <a:cs typeface="Rix고딕 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2569" y="8135743"/>
            <a:ext cx="530796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ko-KR" altLang="en-US" sz="1000" dirty="0" err="1" smtClean="0">
                <a:latin typeface="+mn-ea"/>
                <a:cs typeface="Rix고딕 EB"/>
              </a:rPr>
              <a:t>퍼펙트</a:t>
            </a:r>
            <a:r>
              <a:rPr lang="ko-KR" altLang="en-US" sz="1000" dirty="0" smtClean="0">
                <a:latin typeface="+mn-ea"/>
                <a:cs typeface="Rix고딕 EB"/>
              </a:rPr>
              <a:t> 코리아 프로테스트 전형 요강에 따라 프로자격 취득을 위한 서류 심사를 신청합니다</a:t>
            </a:r>
            <a:r>
              <a:rPr lang="en-US" altLang="ko-KR" sz="1000" dirty="0" smtClean="0">
                <a:latin typeface="+mn-ea"/>
                <a:cs typeface="Rix고딕 EB"/>
              </a:rPr>
              <a:t>.</a:t>
            </a:r>
            <a:endParaRPr sz="1000" dirty="0">
              <a:latin typeface="+mn-ea"/>
              <a:cs typeface="Rix고딕 EB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6800" y="9832868"/>
            <a:ext cx="5369396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60"/>
              </a:lnSpc>
            </a:pP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서류신청 마감일인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2018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년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09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월 </a:t>
            </a:r>
            <a:r>
              <a:rPr lang="en-US" altLang="ko-KR" sz="1050" spc="-30" smtClean="0">
                <a:solidFill>
                  <a:srgbClr val="231F20"/>
                </a:solidFill>
                <a:latin typeface="+mn-ea"/>
                <a:cs typeface="Rix고딕 B"/>
              </a:rPr>
              <a:t>28</a:t>
            </a:r>
            <a:r>
              <a:rPr lang="ko-KR" altLang="en-US" sz="1050" spc="-30" smtClean="0">
                <a:solidFill>
                  <a:srgbClr val="231F20"/>
                </a:solidFill>
                <a:latin typeface="+mn-ea"/>
                <a:cs typeface="Rix고딕 B"/>
              </a:rPr>
              <a:t>일까지 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담당자에게 도착하여야 접수가 유효합니다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B"/>
              </a:rPr>
              <a:t>.</a:t>
            </a:r>
            <a:endParaRPr sz="1050" dirty="0">
              <a:latin typeface="+mn-ea"/>
              <a:cs typeface="Rix고딕 B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46652" y="8610120"/>
            <a:ext cx="528394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dirty="0" smtClean="0">
                <a:latin typeface="+mn-ea"/>
                <a:cs typeface="Rix고딕 B"/>
              </a:rPr>
              <a:t>신청일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00430" y="8610120"/>
            <a:ext cx="15176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>
                <a:solidFill>
                  <a:srgbClr val="231F20"/>
                </a:solidFill>
                <a:latin typeface="+mn-ea"/>
                <a:cs typeface="Rix고딕 B"/>
              </a:rPr>
              <a:t>년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30606" y="8610120"/>
            <a:ext cx="15176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>
                <a:solidFill>
                  <a:srgbClr val="231F20"/>
                </a:solidFill>
                <a:latin typeface="+mn-ea"/>
                <a:cs typeface="Rix고딕 B"/>
              </a:rPr>
              <a:t>월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60782" y="8610120"/>
            <a:ext cx="151765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>
                <a:solidFill>
                  <a:srgbClr val="231F20"/>
                </a:solidFill>
                <a:latin typeface="+mn-ea"/>
                <a:cs typeface="Rix고딕 B"/>
              </a:rPr>
              <a:t>일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20303" y="8610120"/>
            <a:ext cx="418119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 smtClean="0">
                <a:solidFill>
                  <a:srgbClr val="231F20"/>
                </a:solidFill>
                <a:latin typeface="+mn-ea"/>
                <a:cs typeface="Rix고딕 B"/>
              </a:rPr>
              <a:t>성명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35543" y="8610120"/>
            <a:ext cx="497805" cy="1790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ko-KR" altLang="en-US" sz="1200" spc="-30" dirty="0" smtClean="0">
                <a:solidFill>
                  <a:srgbClr val="6E6F71"/>
                </a:solidFill>
                <a:latin typeface="+mn-ea"/>
                <a:cs typeface="Rix고딕 B"/>
              </a:rPr>
              <a:t>서명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81776" y="9202494"/>
            <a:ext cx="980703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60"/>
              </a:lnSpc>
            </a:pPr>
            <a:r>
              <a:rPr lang="ko-KR" altLang="en-US" sz="1050" dirty="0" smtClean="0">
                <a:latin typeface="+mn-ea"/>
                <a:cs typeface="Rix고딕 M"/>
              </a:rPr>
              <a:t>신청서류 체크</a:t>
            </a:r>
            <a:endParaRPr sz="1050" dirty="0">
              <a:latin typeface="+mn-ea"/>
              <a:cs typeface="Rix고딕 M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78443" y="924082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5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5" y="0"/>
                </a:lnTo>
                <a:lnTo>
                  <a:pt x="114045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883150" y="924082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6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6" y="0"/>
                </a:lnTo>
                <a:lnTo>
                  <a:pt x="114046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05368" y="9196274"/>
            <a:ext cx="4127980" cy="3780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indent="-635">
              <a:lnSpc>
                <a:spcPct val="117300"/>
              </a:lnSpc>
              <a:tabLst>
                <a:tab pos="2395855" algn="l"/>
              </a:tabLst>
            </a:pP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 여권증명사진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2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장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(1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장 부착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, 1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장 첨부 </a:t>
            </a:r>
            <a:r>
              <a:rPr lang="en-US" altLang="ko-KR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)        </a:t>
            </a:r>
            <a:r>
              <a:rPr lang="ko-KR" altLang="en-US" sz="1050" spc="-30" dirty="0" smtClean="0">
                <a:solidFill>
                  <a:srgbClr val="231F20"/>
                </a:solidFill>
                <a:latin typeface="+mn-ea"/>
                <a:cs typeface="Rix고딕 M"/>
              </a:rPr>
              <a:t>자기소개서</a:t>
            </a:r>
            <a:endParaRPr lang="en-US" altLang="ko-KR" sz="1050" spc="-30" dirty="0" smtClean="0">
              <a:solidFill>
                <a:srgbClr val="231F20"/>
              </a:solidFill>
              <a:latin typeface="+mn-ea"/>
              <a:cs typeface="Rix고딕 M"/>
            </a:endParaRPr>
          </a:p>
          <a:p>
            <a:pPr marR="5080" indent="-635">
              <a:lnSpc>
                <a:spcPct val="117300"/>
              </a:lnSpc>
              <a:tabLst>
                <a:tab pos="2395855" algn="l"/>
              </a:tabLst>
            </a:pPr>
            <a:r>
              <a:rPr lang="en-US" sz="1050" dirty="0" smtClean="0">
                <a:latin typeface="+mn-ea"/>
                <a:cs typeface="Rix고딕 M"/>
              </a:rPr>
              <a:t> </a:t>
            </a:r>
            <a:r>
              <a:rPr lang="ko-KR" altLang="en-US" sz="1050" dirty="0" smtClean="0">
                <a:latin typeface="+mn-ea"/>
                <a:cs typeface="Rix고딕 M"/>
              </a:rPr>
              <a:t>주민등록증 또는 운전면허증 또는 여권 사본 또는 외국인등록증 </a:t>
            </a:r>
            <a:r>
              <a:rPr lang="en-US" altLang="ko-KR" sz="1050" dirty="0" smtClean="0">
                <a:latin typeface="+mn-ea"/>
                <a:cs typeface="Rix고딕 M"/>
              </a:rPr>
              <a:t>1</a:t>
            </a:r>
            <a:r>
              <a:rPr lang="ko-KR" altLang="en-US" sz="1050" dirty="0" smtClean="0">
                <a:latin typeface="+mn-ea"/>
                <a:cs typeface="Rix고딕 M"/>
              </a:rPr>
              <a:t>부</a:t>
            </a:r>
            <a:endParaRPr sz="1050" dirty="0">
              <a:latin typeface="+mn-ea"/>
              <a:cs typeface="Rix고딕 M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378443" y="9428454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045" y="114045"/>
                </a:moveTo>
                <a:lnTo>
                  <a:pt x="0" y="114045"/>
                </a:lnTo>
                <a:lnTo>
                  <a:pt x="0" y="0"/>
                </a:lnTo>
                <a:lnTo>
                  <a:pt x="114045" y="0"/>
                </a:lnTo>
                <a:lnTo>
                  <a:pt x="114045" y="11404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51649" y="2054225"/>
            <a:ext cx="6257290" cy="2348865"/>
          </a:xfrm>
          <a:custGeom>
            <a:avLst/>
            <a:gdLst/>
            <a:ahLst/>
            <a:cxnLst/>
            <a:rect l="l" t="t" r="r" b="b"/>
            <a:pathLst>
              <a:path w="6257290" h="2348865">
                <a:moveTo>
                  <a:pt x="0" y="0"/>
                </a:moveTo>
                <a:lnTo>
                  <a:pt x="6256870" y="0"/>
                </a:lnTo>
                <a:lnTo>
                  <a:pt x="6256870" y="2348445"/>
                </a:lnTo>
                <a:lnTo>
                  <a:pt x="0" y="2348445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060101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07541" y="2689602"/>
            <a:ext cx="800682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생년월일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07541" y="3045151"/>
            <a:ext cx="475615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현주소</a:t>
            </a: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	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  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07541" y="3413502"/>
            <a:ext cx="47423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mtClean="0">
                <a:latin typeface="+mn-ea"/>
                <a:cs typeface="Rix고딕 B"/>
              </a:rPr>
              <a:t>휴대폰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12032" y="3769051"/>
            <a:ext cx="37648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mtClean="0">
                <a:latin typeface="+mn-ea"/>
                <a:cs typeface="Rix고딕 M"/>
              </a:rPr>
              <a:t>상호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07541" y="3769051"/>
            <a:ext cx="2589530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dirty="0" smtClean="0">
                <a:latin typeface="+mn-ea"/>
                <a:cs typeface="Rix고딕 B"/>
              </a:rPr>
              <a:t>테스트 신청지역</a:t>
            </a:r>
            <a:endParaRPr sz="1200" dirty="0">
              <a:latin typeface="+mn-ea"/>
              <a:cs typeface="Rix고딕 B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00" dirty="0">
              <a:latin typeface="+mn-ea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381125" algn="l"/>
                <a:tab pos="2306955" algn="l"/>
              </a:tabLst>
            </a:pP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다트경력</a:t>
            </a:r>
            <a:r>
              <a:rPr sz="1200" spc="-25" dirty="0">
                <a:solidFill>
                  <a:srgbClr val="231F20"/>
                </a:solidFill>
                <a:latin typeface="+mn-ea"/>
                <a:cs typeface="Rix고딕 B"/>
              </a:rPr>
              <a:t>	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년</a:t>
            </a:r>
            <a:r>
              <a:rPr lang="ko-KR" altLang="en-US" sz="1200" spc="-25" dirty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            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개월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369791" y="3281422"/>
            <a:ext cx="948918" cy="10310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15570">
              <a:lnSpc>
                <a:spcPts val="2800"/>
              </a:lnSpc>
              <a:tabLst>
                <a:tab pos="439420" algn="l"/>
              </a:tabLst>
            </a:pPr>
            <a:r>
              <a:rPr lang="ko-KR" altLang="en-US" sz="1200" spc="-25" dirty="0" err="1" smtClean="0">
                <a:solidFill>
                  <a:srgbClr val="231F20"/>
                </a:solidFill>
                <a:latin typeface="+mn-ea"/>
                <a:cs typeface="Rix고딕 B"/>
              </a:rPr>
              <a:t>이메일</a:t>
            </a:r>
            <a:r>
              <a:rPr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 </a:t>
            </a:r>
            <a:endParaRPr lang="en-US" sz="1200" spc="-25" dirty="0" smtClean="0">
              <a:solidFill>
                <a:srgbClr val="231F20"/>
              </a:solidFill>
              <a:latin typeface="+mn-ea"/>
              <a:cs typeface="Rix고딕 B"/>
            </a:endParaRPr>
          </a:p>
          <a:p>
            <a:pPr marL="12700" marR="115570">
              <a:lnSpc>
                <a:spcPts val="2800"/>
              </a:lnSpc>
              <a:tabLst>
                <a:tab pos="439420" algn="l"/>
              </a:tabLst>
            </a:pPr>
            <a:r>
              <a:rPr lang="ko-KR" altLang="en-US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홈숍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지역</a:t>
            </a:r>
            <a:endParaRPr sz="1200" dirty="0" smtClean="0">
              <a:latin typeface="+mn-ea"/>
              <a:cs typeface="Rix고딕 M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lang="ko-KR" altLang="en-US" sz="1200" dirty="0" err="1" smtClean="0">
                <a:latin typeface="+mn-ea"/>
                <a:cs typeface="Rix고딕 B"/>
              </a:rPr>
              <a:t>피닉스레이팅</a:t>
            </a:r>
            <a:endParaRPr sz="1200" dirty="0">
              <a:latin typeface="+mn-ea"/>
              <a:cs typeface="Rix고딕 B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44909" y="268960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 </a:t>
            </a:r>
            <a:r>
              <a:rPr lang="ko-KR" altLang="en-US" sz="1200" spc="-25" dirty="0">
                <a:solidFill>
                  <a:srgbClr val="231F20"/>
                </a:solidFill>
                <a:latin typeface="+mn-ea"/>
                <a:cs typeface="Rix고딕 M"/>
              </a:rPr>
              <a:t>년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746853" y="2689602"/>
            <a:ext cx="516762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r>
              <a:rPr lang="ko-KR" altLang="en-US" sz="1200" spc="-25" dirty="0" err="1">
                <a:solidFill>
                  <a:srgbClr val="231F20"/>
                </a:solidFill>
                <a:latin typeface="+mn-ea"/>
                <a:cs typeface="Rix고딕 M"/>
              </a:rPr>
              <a:t>월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07541" y="2265168"/>
            <a:ext cx="263438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이름</a:t>
            </a:r>
            <a:r>
              <a:rPr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B"/>
              </a:rPr>
              <a:t> </a:t>
            </a:r>
            <a:r>
              <a:rPr lang="ko-KR" altLang="en-US" sz="1200" spc="215" dirty="0" smtClean="0">
                <a:solidFill>
                  <a:srgbClr val="231F20"/>
                </a:solidFill>
                <a:latin typeface="+mn-ea"/>
                <a:cs typeface="Rix고딕 B"/>
              </a:rPr>
              <a:t>한글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    O </a:t>
            </a:r>
            <a:r>
              <a:rPr lang="en-US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</a:t>
            </a:r>
            <a:r>
              <a:rPr lang="en-US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238926" y="2265168"/>
            <a:ext cx="230031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영문</a:t>
            </a: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   </a:t>
            </a: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r>
              <a:rPr lang="en-US" altLang="ko-KR" sz="1200" dirty="0" smtClean="0">
                <a:latin typeface="+mn-ea"/>
                <a:cs typeface="Rix고딕 M"/>
              </a:rPr>
              <a:t>  </a:t>
            </a: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</a:t>
            </a:r>
            <a:r>
              <a:rPr lang="en-US" altLang="ko-KR" sz="1200" dirty="0" smtClean="0">
                <a:latin typeface="+mn-ea"/>
                <a:cs typeface="Rix고딕 M"/>
              </a:rPr>
              <a:t>  </a:t>
            </a:r>
            <a:r>
              <a:rPr lang="en-US" altLang="ko-KR" sz="1200" dirty="0" err="1" smtClean="0">
                <a:latin typeface="+mn-ea"/>
                <a:cs typeface="Rix고딕 M"/>
              </a:rPr>
              <a:t>O</a:t>
            </a:r>
            <a:r>
              <a:rPr lang="en-US" altLang="ko-KR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lang="en-US" altLang="ko-KR" sz="1200" dirty="0" smtClean="0">
              <a:latin typeface="+mn-ea"/>
              <a:cs typeface="Rix고딕 M"/>
            </a:endParaRPr>
          </a:p>
          <a:p>
            <a:pPr marL="12700"/>
            <a:endParaRPr lang="en-US" altLang="ko-KR" sz="1200" dirty="0" smtClean="0">
              <a:latin typeface="+mn-ea"/>
              <a:cs typeface="Rix고딕 M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51643" y="4043536"/>
            <a:ext cx="6257290" cy="0"/>
          </a:xfrm>
          <a:custGeom>
            <a:avLst/>
            <a:gdLst/>
            <a:ahLst/>
            <a:cxnLst/>
            <a:rect l="l" t="t" r="r" b="b"/>
            <a:pathLst>
              <a:path w="6257290">
                <a:moveTo>
                  <a:pt x="0" y="0"/>
                </a:moveTo>
                <a:lnTo>
                  <a:pt x="625687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51643" y="3689970"/>
            <a:ext cx="6257290" cy="0"/>
          </a:xfrm>
          <a:custGeom>
            <a:avLst/>
            <a:gdLst/>
            <a:ahLst/>
            <a:cxnLst/>
            <a:rect l="l" t="t" r="r" b="b"/>
            <a:pathLst>
              <a:path w="6257290">
                <a:moveTo>
                  <a:pt x="0" y="0"/>
                </a:moveTo>
                <a:lnTo>
                  <a:pt x="625687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51643" y="3325285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51643" y="2966156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51643" y="2607028"/>
            <a:ext cx="5002530" cy="0"/>
          </a:xfrm>
          <a:custGeom>
            <a:avLst/>
            <a:gdLst/>
            <a:ahLst/>
            <a:cxnLst/>
            <a:rect l="l" t="t" r="r" b="b"/>
            <a:pathLst>
              <a:path w="5002530">
                <a:moveTo>
                  <a:pt x="0" y="0"/>
                </a:moveTo>
                <a:lnTo>
                  <a:pt x="5002447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186473" y="2608262"/>
            <a:ext cx="0" cy="358775"/>
          </a:xfrm>
          <a:custGeom>
            <a:avLst/>
            <a:gdLst/>
            <a:ahLst/>
            <a:cxnLst/>
            <a:rect l="l" t="t" r="r" b="b"/>
            <a:pathLst>
              <a:path h="358775">
                <a:moveTo>
                  <a:pt x="0" y="0"/>
                </a:moveTo>
                <a:lnTo>
                  <a:pt x="0" y="358775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341928" y="3324225"/>
            <a:ext cx="0" cy="1062990"/>
          </a:xfrm>
          <a:custGeom>
            <a:avLst/>
            <a:gdLst/>
            <a:ahLst/>
            <a:cxnLst/>
            <a:rect l="l" t="t" r="r" b="b"/>
            <a:pathLst>
              <a:path h="1062989">
                <a:moveTo>
                  <a:pt x="0" y="0"/>
                </a:moveTo>
                <a:lnTo>
                  <a:pt x="0" y="106283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407793" y="4044950"/>
            <a:ext cx="0" cy="34099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51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22714" y="2689602"/>
            <a:ext cx="156949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39725" algn="l"/>
                <a:tab pos="836930" algn="l"/>
              </a:tabLst>
            </a:pPr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 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일</a:t>
            </a:r>
            <a:r>
              <a:rPr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	</a:t>
            </a:r>
            <a:r>
              <a:rPr lang="ko-KR" alt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성별    남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925199" y="2726270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4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218155" y="2723634"/>
            <a:ext cx="16002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dirty="0" smtClean="0">
                <a:latin typeface="+mn-ea"/>
                <a:cs typeface="Rix고딕 M"/>
              </a:rPr>
              <a:t>여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407799" y="2726270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4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421567" y="4118301"/>
            <a:ext cx="699349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err="1" smtClean="0">
                <a:latin typeface="+mn-ea"/>
                <a:cs typeface="Rix고딕 M"/>
              </a:rPr>
              <a:t>스로우</a:t>
            </a:r>
            <a:r>
              <a:rPr lang="ko-KR" altLang="en-US" sz="1200" dirty="0" smtClean="0">
                <a:latin typeface="+mn-ea"/>
                <a:cs typeface="Rix고딕 M"/>
              </a:rPr>
              <a:t> 좌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150749" y="4155021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443705" y="4118301"/>
            <a:ext cx="16002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ko-KR" altLang="en-US" sz="1200" spc="-25" dirty="0">
                <a:solidFill>
                  <a:srgbClr val="231F20"/>
                </a:solidFill>
                <a:latin typeface="+mn-ea"/>
                <a:cs typeface="Rix고딕 M"/>
              </a:rPr>
              <a:t>우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633349" y="4155021"/>
            <a:ext cx="131445" cy="131445"/>
          </a:xfrm>
          <a:custGeom>
            <a:avLst/>
            <a:gdLst/>
            <a:ahLst/>
            <a:cxnLst/>
            <a:rect l="l" t="t" r="r" b="b"/>
            <a:pathLst>
              <a:path w="131445" h="131445">
                <a:moveTo>
                  <a:pt x="131229" y="131229"/>
                </a:moveTo>
                <a:lnTo>
                  <a:pt x="0" y="131229"/>
                </a:lnTo>
                <a:lnTo>
                  <a:pt x="0" y="0"/>
                </a:lnTo>
                <a:lnTo>
                  <a:pt x="131229" y="0"/>
                </a:lnTo>
                <a:lnTo>
                  <a:pt x="131229" y="131229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654090" y="2058759"/>
            <a:ext cx="1260475" cy="1620520"/>
          </a:xfrm>
          <a:custGeom>
            <a:avLst/>
            <a:gdLst/>
            <a:ahLst/>
            <a:cxnLst/>
            <a:rect l="l" t="t" r="r" b="b"/>
            <a:pathLst>
              <a:path w="1260475" h="1620520">
                <a:moveTo>
                  <a:pt x="1260005" y="1619999"/>
                </a:moveTo>
                <a:lnTo>
                  <a:pt x="0" y="1619999"/>
                </a:lnTo>
                <a:lnTo>
                  <a:pt x="0" y="0"/>
                </a:lnTo>
                <a:lnTo>
                  <a:pt x="1260005" y="0"/>
                </a:lnTo>
                <a:lnTo>
                  <a:pt x="1260005" y="1619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5641975" y="2058759"/>
            <a:ext cx="1260475" cy="1620520"/>
          </a:xfrm>
          <a:custGeom>
            <a:avLst/>
            <a:gdLst/>
            <a:ahLst/>
            <a:cxnLst/>
            <a:rect l="l" t="t" r="r" b="b"/>
            <a:pathLst>
              <a:path w="1260475" h="1620520">
                <a:moveTo>
                  <a:pt x="1260005" y="1619999"/>
                </a:moveTo>
                <a:lnTo>
                  <a:pt x="0" y="1619999"/>
                </a:lnTo>
                <a:lnTo>
                  <a:pt x="0" y="0"/>
                </a:lnTo>
                <a:lnTo>
                  <a:pt x="1260005" y="0"/>
                </a:lnTo>
                <a:lnTo>
                  <a:pt x="1260005" y="1619999"/>
                </a:lnTo>
                <a:close/>
              </a:path>
            </a:pathLst>
          </a:custGeom>
          <a:ln w="25400">
            <a:solidFill>
              <a:srgbClr val="2E2E2E"/>
            </a:solidFill>
          </a:ln>
        </p:spPr>
        <p:txBody>
          <a:bodyPr wrap="square" lIns="0" tIns="0" rIns="0" bIns="0" rtlCol="0"/>
          <a:lstStyle/>
          <a:p>
            <a:endParaRPr>
              <a:latin typeface="+mn-ea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069769" y="2715659"/>
            <a:ext cx="429259" cy="4154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900" spc="-15" dirty="0">
                <a:solidFill>
                  <a:srgbClr val="B7B7BA"/>
                </a:solidFill>
                <a:latin typeface="+mn-ea"/>
                <a:cs typeface="Rix고딕 L"/>
              </a:rPr>
              <a:t>여권사진  3.5X4.5</a:t>
            </a:r>
            <a:endParaRPr sz="900">
              <a:latin typeface="+mn-ea"/>
              <a:cs typeface="Rix고딕 L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786551" y="3365500"/>
            <a:ext cx="1822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 @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27325" y="3367897"/>
            <a:ext cx="1822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O1O – OOOO - OOOO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900209" y="3746500"/>
            <a:ext cx="1497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076834" y="3719065"/>
            <a:ext cx="736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164754" y="3731248"/>
            <a:ext cx="736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673287" y="4078244"/>
            <a:ext cx="41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559050" y="4071834"/>
            <a:ext cx="419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387850" y="4085245"/>
            <a:ext cx="964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  </a:t>
            </a:r>
            <a:r>
              <a:rPr lang="en-US" altLang="ko-KR" sz="1200" spc="-25" dirty="0" err="1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lang="en-US" altLang="ko-KR" sz="1200" dirty="0" smtClean="0">
              <a:latin typeface="+mn-ea"/>
              <a:cs typeface="Rix고딕 B"/>
            </a:endParaRPr>
          </a:p>
        </p:txBody>
      </p:sp>
      <p:sp>
        <p:nvSpPr>
          <p:cNvPr id="63" name="object 30"/>
          <p:cNvSpPr txBox="1"/>
          <p:nvPr/>
        </p:nvSpPr>
        <p:spPr>
          <a:xfrm>
            <a:off x="1798147" y="8601033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4" name="object 30"/>
          <p:cNvSpPr txBox="1"/>
          <p:nvPr/>
        </p:nvSpPr>
        <p:spPr>
          <a:xfrm>
            <a:off x="2663485" y="8606353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5" name="object 30"/>
          <p:cNvSpPr txBox="1"/>
          <p:nvPr/>
        </p:nvSpPr>
        <p:spPr>
          <a:xfrm>
            <a:off x="3295268" y="8611154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6" name="object 30"/>
          <p:cNvSpPr txBox="1"/>
          <p:nvPr/>
        </p:nvSpPr>
        <p:spPr>
          <a:xfrm>
            <a:off x="4788004" y="862330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7" name="object 30"/>
          <p:cNvSpPr txBox="1"/>
          <p:nvPr/>
        </p:nvSpPr>
        <p:spPr>
          <a:xfrm>
            <a:off x="765377" y="7079307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8" name="object 30"/>
          <p:cNvSpPr txBox="1"/>
          <p:nvPr/>
        </p:nvSpPr>
        <p:spPr>
          <a:xfrm>
            <a:off x="1411482" y="7079307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69" name="object 30"/>
          <p:cNvSpPr txBox="1"/>
          <p:nvPr/>
        </p:nvSpPr>
        <p:spPr>
          <a:xfrm>
            <a:off x="2408100" y="7076336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0" name="object 30"/>
          <p:cNvSpPr txBox="1"/>
          <p:nvPr/>
        </p:nvSpPr>
        <p:spPr>
          <a:xfrm>
            <a:off x="2817936" y="7076336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1" name="object 30"/>
          <p:cNvSpPr txBox="1"/>
          <p:nvPr/>
        </p:nvSpPr>
        <p:spPr>
          <a:xfrm>
            <a:off x="765377" y="7436049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2" name="object 30"/>
          <p:cNvSpPr txBox="1"/>
          <p:nvPr/>
        </p:nvSpPr>
        <p:spPr>
          <a:xfrm>
            <a:off x="1411482" y="7436049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3" name="object 30"/>
          <p:cNvSpPr txBox="1"/>
          <p:nvPr/>
        </p:nvSpPr>
        <p:spPr>
          <a:xfrm>
            <a:off x="2408100" y="7433078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4" name="object 30"/>
          <p:cNvSpPr txBox="1"/>
          <p:nvPr/>
        </p:nvSpPr>
        <p:spPr>
          <a:xfrm>
            <a:off x="2817936" y="7433078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5" name="object 30"/>
          <p:cNvSpPr txBox="1"/>
          <p:nvPr/>
        </p:nvSpPr>
        <p:spPr>
          <a:xfrm>
            <a:off x="730614" y="526111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6" name="object 30"/>
          <p:cNvSpPr txBox="1"/>
          <p:nvPr/>
        </p:nvSpPr>
        <p:spPr>
          <a:xfrm>
            <a:off x="1473486" y="5261112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7" name="object 30"/>
          <p:cNvSpPr txBox="1"/>
          <p:nvPr/>
        </p:nvSpPr>
        <p:spPr>
          <a:xfrm>
            <a:off x="730588" y="561594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8" name="object 30"/>
          <p:cNvSpPr txBox="1"/>
          <p:nvPr/>
        </p:nvSpPr>
        <p:spPr>
          <a:xfrm>
            <a:off x="1473460" y="561594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79" name="object 30"/>
          <p:cNvSpPr txBox="1"/>
          <p:nvPr/>
        </p:nvSpPr>
        <p:spPr>
          <a:xfrm>
            <a:off x="729287" y="59737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0" name="object 30"/>
          <p:cNvSpPr txBox="1"/>
          <p:nvPr/>
        </p:nvSpPr>
        <p:spPr>
          <a:xfrm>
            <a:off x="1472159" y="59737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1" name="object 30"/>
          <p:cNvSpPr txBox="1"/>
          <p:nvPr/>
        </p:nvSpPr>
        <p:spPr>
          <a:xfrm>
            <a:off x="729261" y="6322455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2" name="object 30"/>
          <p:cNvSpPr txBox="1"/>
          <p:nvPr/>
        </p:nvSpPr>
        <p:spPr>
          <a:xfrm>
            <a:off x="1472133" y="6337300"/>
            <a:ext cx="742846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3" name="object 30"/>
          <p:cNvSpPr txBox="1"/>
          <p:nvPr/>
        </p:nvSpPr>
        <p:spPr>
          <a:xfrm>
            <a:off x="2011402" y="5256653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4" name="object 30"/>
          <p:cNvSpPr txBox="1"/>
          <p:nvPr/>
        </p:nvSpPr>
        <p:spPr>
          <a:xfrm>
            <a:off x="2011402" y="561246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5" name="object 30"/>
          <p:cNvSpPr txBox="1"/>
          <p:nvPr/>
        </p:nvSpPr>
        <p:spPr>
          <a:xfrm>
            <a:off x="2011402" y="5964640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6" name="object 30"/>
          <p:cNvSpPr txBox="1"/>
          <p:nvPr/>
        </p:nvSpPr>
        <p:spPr>
          <a:xfrm>
            <a:off x="2010139" y="6323489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7" name="object 30"/>
          <p:cNvSpPr txBox="1"/>
          <p:nvPr/>
        </p:nvSpPr>
        <p:spPr>
          <a:xfrm>
            <a:off x="4813295" y="5256653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8" name="object 30"/>
          <p:cNvSpPr txBox="1"/>
          <p:nvPr/>
        </p:nvSpPr>
        <p:spPr>
          <a:xfrm>
            <a:off x="4813295" y="561246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89" name="object 30"/>
          <p:cNvSpPr txBox="1"/>
          <p:nvPr/>
        </p:nvSpPr>
        <p:spPr>
          <a:xfrm>
            <a:off x="4813295" y="5964640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0" name="object 30"/>
          <p:cNvSpPr txBox="1"/>
          <p:nvPr/>
        </p:nvSpPr>
        <p:spPr>
          <a:xfrm>
            <a:off x="4812032" y="6323489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1" name="object 30"/>
          <p:cNvSpPr txBox="1"/>
          <p:nvPr/>
        </p:nvSpPr>
        <p:spPr>
          <a:xfrm>
            <a:off x="3319547" y="7076336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2" name="object 30"/>
          <p:cNvSpPr txBox="1"/>
          <p:nvPr/>
        </p:nvSpPr>
        <p:spPr>
          <a:xfrm>
            <a:off x="3315100" y="7423477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  <p:sp>
        <p:nvSpPr>
          <p:cNvPr id="93" name="object 30"/>
          <p:cNvSpPr txBox="1"/>
          <p:nvPr/>
        </p:nvSpPr>
        <p:spPr>
          <a:xfrm>
            <a:off x="1181776" y="3050978"/>
            <a:ext cx="2452647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spc="-25" dirty="0" smtClean="0">
                <a:solidFill>
                  <a:srgbClr val="231F20"/>
                </a:solidFill>
                <a:latin typeface="+mn-ea"/>
                <a:cs typeface="Rix고딕 M"/>
              </a:rPr>
              <a:t>OOOOOOOOOOOO</a:t>
            </a:r>
            <a:endParaRPr sz="1200" dirty="0">
              <a:latin typeface="+mn-ea"/>
              <a:cs typeface="Rix고딕 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198</Words>
  <Application>Microsoft Office PowerPoint</Application>
  <PresentationFormat>사용자 지정</PresentationFormat>
  <Paragraphs>94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맑은 고딕</vt:lpstr>
      <vt:lpstr>Calibri</vt:lpstr>
      <vt:lpstr>Rix고딕 EB</vt:lpstr>
      <vt:lpstr>Times New Roman</vt:lpstr>
      <vt:lpstr>Rix고딕 B</vt:lpstr>
      <vt:lpstr>Rix고딕 M</vt:lpstr>
      <vt:lpstr>Rix고딕 L</vt:lpstr>
      <vt:lpstr>Office Theme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퍼펙트 참가신청서</dc:title>
  <dc:creator>ssoon</dc:creator>
  <cp:lastModifiedBy>조 왕현</cp:lastModifiedBy>
  <cp:revision>48</cp:revision>
  <dcterms:created xsi:type="dcterms:W3CDTF">2016-12-27T14:41:12Z</dcterms:created>
  <dcterms:modified xsi:type="dcterms:W3CDTF">2018-09-19T00:39:07Z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2016-12-27T00:00:00Z</vt:filetime>
  </property>
  <property fmtid="{D5CDD505-2E9C-101B-9397-08002B2CF9AE}" pid="3" name="Creator">
    <vt:lpwstr>Adobe Illustrator CC 2017 (Windows)</vt:lpwstr>
  </property>
  <property fmtid="{D5CDD505-2E9C-101B-9397-08002B2CF9AE}" pid="4" name="LastSaved">
    <vt:filetime>2016-12-27T00:00:00Z</vt:filetime>
  </property>
</Properties>
</file>