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Rix고딕 B" panose="020B0600000101010101" charset="-127"/>
      <p:regular r:id="rId3"/>
    </p:embeddedFont>
    <p:embeddedFont>
      <p:font typeface="Rix고딕 M" panose="020B0600000101010101" charset="-127"/>
      <p:regular r:id="rId4"/>
    </p:embeddedFont>
    <p:embeddedFont>
      <p:font typeface="Rix고딕 EB" panose="020B0600000101010101" charset="-127"/>
      <p:regular r:id="rId5"/>
    </p:embeddedFont>
    <p:embeddedFont>
      <p:font typeface="Rix고딕 L" panose="020B0600000101010101" charset="-127"/>
      <p:regular r:id="rId6"/>
    </p:embeddedFont>
    <p:embeddedFont>
      <p:font typeface="맑은 고딕" panose="020B0503020000020004" pitchFamily="50" charset="-127"/>
      <p:regular r:id="rId7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740" y="-18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2018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799" y="9832869"/>
            <a:ext cx="5466925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11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dirty="0">
                <a:solidFill>
                  <a:srgbClr val="231F20"/>
                </a:solidFill>
                <a:latin typeface="+mn-ea"/>
                <a:cs typeface="Rix고딕 B"/>
              </a:rPr>
              <a:t>9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일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오후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6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시까지 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201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Rix고딕 B</vt:lpstr>
      <vt:lpstr>Rix고딕 M</vt:lpstr>
      <vt:lpstr>Rix고딕 EB</vt:lpstr>
      <vt:lpstr>Rix고딕 L</vt:lpstr>
      <vt:lpstr>맑은 고딕</vt:lpstr>
      <vt:lpstr>Calibri</vt:lpstr>
      <vt:lpstr>Times New Roman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조 왕현</cp:lastModifiedBy>
  <cp:revision>50</cp:revision>
  <dcterms:created xsi:type="dcterms:W3CDTF">2016-12-27T14:41:12Z</dcterms:created>
  <dcterms:modified xsi:type="dcterms:W3CDTF">2018-10-25T06:09:57Z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